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1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59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6858000" cx="9144000"/>
  <p:notesSz cy="9296400" cx="70104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3.xml" Type="http://schemas.openxmlformats.org/officeDocument/2006/relationships/slide" Id="rId39"/><Relationship Target="slides/slide32.xml" Type="http://schemas.openxmlformats.org/officeDocument/2006/relationships/slide" Id="rId38"/><Relationship Target="slides/slide31.xml" Type="http://schemas.openxmlformats.org/officeDocument/2006/relationships/slide" Id="rId37"/><Relationship Target="slides/slide13.xml" Type="http://schemas.openxmlformats.org/officeDocument/2006/relationships/slide" Id="rId19"/><Relationship Target="slides/slide30.xml" Type="http://schemas.openxmlformats.org/officeDocument/2006/relationships/slide" Id="rId36"/><Relationship Target="slides/slide12.xml" Type="http://schemas.openxmlformats.org/officeDocument/2006/relationships/slide" Id="rId18"/><Relationship Target="slides/slide11.xml" Type="http://schemas.openxmlformats.org/officeDocument/2006/relationships/slide" Id="rId17"/><Relationship Target="slides/slide10.xml" Type="http://schemas.openxmlformats.org/officeDocument/2006/relationships/slide" Id="rId16"/><Relationship Target="slides/slide9.xml" Type="http://schemas.openxmlformats.org/officeDocument/2006/relationships/slide" Id="rId15"/><Relationship Target="slides/slide8.xml" Type="http://schemas.openxmlformats.org/officeDocument/2006/relationships/slide" Id="rId14"/><Relationship Target="slides/slide24.xml" Type="http://schemas.openxmlformats.org/officeDocument/2006/relationships/slide" Id="rId30"/><Relationship Target="slides/slide6.xml" Type="http://schemas.openxmlformats.org/officeDocument/2006/relationships/slide" Id="rId12"/><Relationship Target="slides/slide25.xml" Type="http://schemas.openxmlformats.org/officeDocument/2006/relationships/slide" Id="rId31"/><Relationship Target="slides/slide7.xml" Type="http://schemas.openxmlformats.org/officeDocument/2006/relationships/slide" Id="rId13"/><Relationship Target="slides/slide4.xml" Type="http://schemas.openxmlformats.org/officeDocument/2006/relationships/slide" Id="rId10"/><Relationship Target="slides/slide5.xml" Type="http://schemas.openxmlformats.org/officeDocument/2006/relationships/slide" Id="rId11"/><Relationship Target="slides/slide28.xml" Type="http://schemas.openxmlformats.org/officeDocument/2006/relationships/slide" Id="rId34"/><Relationship Target="slides/slide29.xml" Type="http://schemas.openxmlformats.org/officeDocument/2006/relationships/slide" Id="rId35"/><Relationship Target="slides/slide26.xml" Type="http://schemas.openxmlformats.org/officeDocument/2006/relationships/slide" Id="rId32"/><Relationship Target="slides/slide27.xml" Type="http://schemas.openxmlformats.org/officeDocument/2006/relationships/slide" Id="rId33"/><Relationship Target="slides/slide23.xml" Type="http://schemas.openxmlformats.org/officeDocument/2006/relationships/slide" Id="rId29"/><Relationship Target="slides/slide20.xml" Type="http://schemas.openxmlformats.org/officeDocument/2006/relationships/slide" Id="rId26"/><Relationship Target="slides/slide19.xml" Type="http://schemas.openxmlformats.org/officeDocument/2006/relationships/slide" Id="rId25"/><Relationship Target="slides/slide22.xml" Type="http://schemas.openxmlformats.org/officeDocument/2006/relationships/slide" Id="rId28"/><Relationship Target="slides/slide21.xml" Type="http://schemas.openxmlformats.org/officeDocument/2006/relationships/slide" Id="rId27"/><Relationship Target="presProps.xml" Type="http://schemas.openxmlformats.org/officeDocument/2006/relationships/presProps" Id="rId2"/><Relationship Target="slides/slide15.xml" Type="http://schemas.openxmlformats.org/officeDocument/2006/relationships/slide" Id="rId21"/><Relationship Target="theme/theme3.xml" Type="http://schemas.openxmlformats.org/officeDocument/2006/relationships/theme" Id="rId1"/><Relationship Target="slides/slide16.xml" Type="http://schemas.openxmlformats.org/officeDocument/2006/relationships/slide" Id="rId22"/><Relationship Target="slideMasters/slideMaster1.xml" Type="http://schemas.openxmlformats.org/officeDocument/2006/relationships/slideMaster" Id="rId4"/><Relationship Target="slides/slide17.xml" Type="http://schemas.openxmlformats.org/officeDocument/2006/relationships/slide" Id="rId23"/><Relationship Target="tableStyles.xml" Type="http://schemas.openxmlformats.org/officeDocument/2006/relationships/tableStyles" Id="rId3"/><Relationship Target="slides/slide18.xml" Type="http://schemas.openxmlformats.org/officeDocument/2006/relationships/slide" Id="rId24"/><Relationship Target="slides/slide14.xml" Type="http://schemas.openxmlformats.org/officeDocument/2006/relationships/slide" Id="rId20"/><Relationship Target="slides/slide3.xml" Type="http://schemas.openxmlformats.org/officeDocument/2006/relationships/slide" Id="rId9"/><Relationship Target="notesMasters/notesMaster1.xml" Type="http://schemas.openxmlformats.org/officeDocument/2006/relationships/notesMaster" Id="rId6"/><Relationship Target="slideMasters/slideMaster2.xml" Type="http://schemas.openxmlformats.org/officeDocument/2006/relationships/slideMaster" Id="rId5"/><Relationship Target="slides/slide2.xml" Type="http://schemas.openxmlformats.org/officeDocument/2006/relationships/slide" Id="rId8"/><Relationship Target="slides/slide1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 txBox="1"/>
          <p:nvPr>
            <p:ph idx="2" type="hdr"/>
          </p:nvPr>
        </p:nvSpPr>
        <p:spPr>
          <a:xfrm>
            <a:off y="0" x="0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algn="l" rtl="0" marR="0" indent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algn="l" rtl="0" marR="0" indent="0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algn="l" rtl="0" marR="0" indent="0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algn="l" rtl="0" marR="0" indent="0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algn="l" rtl="0" marR="0" indent="0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algn="l" rtl="0" marR="0" indent="0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algn="l" rtl="0" marR="0" indent="0" marL="4572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algn="l" rtl="0" marR="0" indent="0" marL="640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" name="Shape 3"/>
          <p:cNvSpPr txBox="1"/>
          <p:nvPr>
            <p:ph idx="10" type="dt"/>
          </p:nvPr>
        </p:nvSpPr>
        <p:spPr>
          <a:xfrm>
            <a:off y="0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algn="l" rtl="0" marR="0" indent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algn="l" rtl="0" marR="0" indent="0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algn="l" rtl="0" marR="0" indent="0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algn="l" rtl="0" marR="0" indent="0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algn="l" rtl="0" marR="0" indent="0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algn="l" rtl="0" marR="0" indent="0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algn="l" rtl="0" marR="0" indent="0" marL="4572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algn="l" rtl="0" marR="0" indent="0" marL="640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" name="Shape 4"/>
          <p:cNvSpPr/>
          <p:nvPr>
            <p:ph idx="3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w="med" len="med" type="none"/>
            <a:tailEnd w="med" len="med" type="none"/>
          </a:ln>
        </p:spPr>
      </p:sp>
      <p:sp>
        <p:nvSpPr>
          <p:cNvPr id="5" name="Shape 5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1" type="ftr"/>
          </p:nvPr>
        </p:nvSpPr>
        <p:spPr>
          <a:xfrm>
            <a:off y="8831261" x="0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algn="l" rtl="0" marR="0" indent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algn="l" rtl="0" marR="0" indent="0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algn="l" rtl="0" marR="0" indent="0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algn="l" rtl="0" marR="0" indent="0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algn="l" rtl="0" marR="0" indent="0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algn="l" rtl="0" marR="0" indent="0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algn="l" rtl="0" marR="0" indent="0" marL="4572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algn="l" rtl="0" marR="0" indent="0" marL="640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30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 indent="0" mar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0" name="Shape 1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1" name="Shape 101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102" name="Shape 102"/>
          <p:cNvSpPr/>
          <p:nvPr>
            <p:ph idx="2" type="sldImg"/>
          </p:nvPr>
        </p:nvSpPr>
        <p:spPr>
          <a:xfrm>
            <a:off y="695325" x="1179512"/>
            <a:ext cy="3489325" cx="4652962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y="4416425" x="931862"/>
            <a:ext cy="4184649" cx="5146674"/>
          </a:xfrm>
          <a:prstGeom prst="rect">
            <a:avLst/>
          </a:prstGeom>
          <a:noFill/>
          <a:ln>
            <a:noFill/>
          </a:ln>
        </p:spPr>
        <p:txBody>
          <a:bodyPr bIns="44725" rIns="89475" lIns="89475" tIns="447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5" name="Shape 2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8" name="Shape 2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9" name="Shape 2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2" name="Shape 2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3" name="Shape 2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6" name="Shape 2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7" name="Shape 2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0" name="Shape 2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1" name="Shape 3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5" name="Shape 3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0" name="Shape 1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7" name="Shape 3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7" name="Shape 3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7" name="Shape 3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8" name="Shape 3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2" name="Shape 3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9" name="Shape 3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5" name="Shape 4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4" name="Shape 4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8" name="Shape 4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5" name="Shape 4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0" name="Shape 1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6" name="Shape 4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9" name="Shape 4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3" name="Shape 5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" name="Shape 506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3" name="Shape 5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0" name="Shape 1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9" name="Shape 1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9" name="Shape 1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9" name="Shape 1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1" name="Shape 1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4" name="Shape 1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5" name="Shape 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y="990600" x="685800"/>
            <a:ext cy="1371599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marR="0" indent="0" marL="0">
              <a:spcBef>
                <a:spcPts val="0"/>
              </a:spcBef>
              <a:spcAft>
                <a:spcPts val="0"/>
              </a:spcAft>
              <a:defRPr/>
            </a:lvl1pPr>
            <a:lvl2pPr algn="l" rtl="0" marR="0" indent="0" marL="0">
              <a:spcBef>
                <a:spcPts val="0"/>
              </a:spcBef>
              <a:spcAft>
                <a:spcPts val="0"/>
              </a:spcAft>
              <a:defRPr/>
            </a:lvl2pPr>
            <a:lvl3pPr algn="l" rtl="0" marR="0" indent="0" marL="0">
              <a:spcBef>
                <a:spcPts val="0"/>
              </a:spcBef>
              <a:spcAft>
                <a:spcPts val="0"/>
              </a:spcAft>
              <a:defRPr/>
            </a:lvl3pPr>
            <a:lvl4pPr algn="l" rtl="0" marR="0" indent="0" marL="0">
              <a:spcBef>
                <a:spcPts val="0"/>
              </a:spcBef>
              <a:spcAft>
                <a:spcPts val="0"/>
              </a:spcAft>
              <a:defRPr/>
            </a:lvl4pPr>
            <a:lvl5pPr algn="l" rtl="0" marR="0" indent="0" marL="0">
              <a:spcBef>
                <a:spcPts val="0"/>
              </a:spcBef>
              <a:spcAft>
                <a:spcPts val="0"/>
              </a:spcAft>
              <a:defRPr/>
            </a:lvl5pPr>
            <a:lvl6pPr algn="l" rtl="0" marR="0" indent="0" marL="457200">
              <a:spcBef>
                <a:spcPts val="0"/>
              </a:spcBef>
              <a:spcAft>
                <a:spcPts val="0"/>
              </a:spcAft>
              <a:defRPr/>
            </a:lvl6pPr>
            <a:lvl7pPr algn="l" rtl="0" marR="0" indent="0" marL="914400">
              <a:spcBef>
                <a:spcPts val="0"/>
              </a:spcBef>
              <a:spcAft>
                <a:spcPts val="0"/>
              </a:spcAft>
              <a:defRPr/>
            </a:lvl7pPr>
            <a:lvl8pPr algn="l" rtl="0" marR="0" indent="0" marL="1371600">
              <a:spcBef>
                <a:spcPts val="0"/>
              </a:spcBef>
              <a:spcAft>
                <a:spcPts val="0"/>
              </a:spcAft>
              <a:defRPr/>
            </a:lvl8pPr>
            <a:lvl9pPr algn="l" rtl="0" marR="0" indent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y="3429000" x="1447800"/>
            <a:ext cy="1600199" cx="7010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  <a:defRPr/>
            </a:lvl1pPr>
            <a:lvl2pPr algn="l" rtl="0" marR="0" indent="-273050" marL="90805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2pPr>
            <a:lvl3pPr algn="l" rtl="0" marR="0" indent="-257175" marL="1304925">
              <a:spcBef>
                <a:spcPts val="46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□"/>
              <a:defRPr/>
            </a:lvl3pPr>
            <a:lvl4pPr algn="l" rtl="0" marR="0" indent="-271463" marL="1693863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4pPr>
            <a:lvl5pPr algn="l" rtl="0" marR="0" indent="-277813" marL="20939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5pPr>
            <a:lvl6pPr algn="l" rtl="0" marR="0" indent="-277813" marL="25511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6pPr>
            <a:lvl7pPr algn="l" rtl="0" marR="0" indent="-277813" marL="30083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7pPr>
            <a:lvl8pPr algn="l" rtl="0" marR="0" indent="-277812" marL="34655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8pPr>
            <a:lvl9pPr algn="l" rtl="0" marR="0" indent="-277812" marL="39227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y="6248400" x="685800"/>
            <a:ext cy="457200" cx="1904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y="6248400" x="3124200"/>
            <a:ext cy="457200" cx="3657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y="6248400" x="6553200"/>
            <a:ext cy="457200" cx="19049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80" name="Shape 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algn="l" rtl="0" marL="457200">
              <a:spcBef>
                <a:spcPts val="0"/>
              </a:spcBef>
              <a:spcAft>
                <a:spcPts val="0"/>
              </a:spcAft>
              <a:defRPr/>
            </a:lvl6pPr>
            <a:lvl7pPr algn="l" rtl="0" marL="914400">
              <a:spcBef>
                <a:spcPts val="0"/>
              </a:spcBef>
              <a:spcAft>
                <a:spcPts val="0"/>
              </a:spcAft>
              <a:defRPr/>
            </a:lvl7pPr>
            <a:lvl8pPr algn="l" rtl="0" marL="1371600">
              <a:spcBef>
                <a:spcPts val="0"/>
              </a:spcBef>
              <a:spcAft>
                <a:spcPts val="0"/>
              </a:spcAft>
              <a:defRPr/>
            </a:lvl8pPr>
            <a:lvl9pPr algn="l" rtl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y="1752600" x="566737"/>
            <a:ext cy="4267199" cx="3924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y="1752600" x="4643437"/>
            <a:ext cy="4267199" cx="3924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87" name="Shape 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y="4406900" x="722312"/>
            <a:ext cy="1362075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y="2906713" x="722312"/>
            <a:ext cy="1500187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 indent="0" marL="0">
              <a:spcBef>
                <a:spcPts val="0"/>
              </a:spcBef>
              <a:buFont typeface="Verdana"/>
              <a:buNone/>
              <a:defRPr/>
            </a:lvl1pPr>
            <a:lvl2pPr rtl="0" indent="0" marL="457200">
              <a:spcBef>
                <a:spcPts val="0"/>
              </a:spcBef>
              <a:buFont typeface="Verdana"/>
              <a:buNone/>
              <a:defRPr/>
            </a:lvl2pPr>
            <a:lvl3pPr rtl="0" indent="0" marL="914400">
              <a:spcBef>
                <a:spcPts val="0"/>
              </a:spcBef>
              <a:buFont typeface="Verdana"/>
              <a:buNone/>
              <a:defRPr/>
            </a:lvl3pPr>
            <a:lvl4pPr rtl="0" indent="0" marL="1371600">
              <a:spcBef>
                <a:spcPts val="0"/>
              </a:spcBef>
              <a:buFont typeface="Verdana"/>
              <a:buNone/>
              <a:defRPr/>
            </a:lvl4pPr>
            <a:lvl5pPr rtl="0" indent="0" marL="1828800">
              <a:spcBef>
                <a:spcPts val="0"/>
              </a:spcBef>
              <a:buFont typeface="Verdana"/>
              <a:buNone/>
              <a:defRPr/>
            </a:lvl5pPr>
            <a:lvl6pPr rtl="0" indent="0" marL="2286000">
              <a:spcBef>
                <a:spcPts val="0"/>
              </a:spcBef>
              <a:buFont typeface="Verdana"/>
              <a:buNone/>
              <a:defRPr/>
            </a:lvl6pPr>
            <a:lvl7pPr rtl="0" indent="0" marL="2743200">
              <a:spcBef>
                <a:spcPts val="0"/>
              </a:spcBef>
              <a:buFont typeface="Verdana"/>
              <a:buNone/>
              <a:defRPr/>
            </a:lvl7pPr>
            <a:lvl8pPr rtl="0" indent="0" marL="3200400">
              <a:spcBef>
                <a:spcPts val="0"/>
              </a:spcBef>
              <a:buFont typeface="Verdana"/>
              <a:buNone/>
              <a:defRPr/>
            </a:lvl8pPr>
            <a:lvl9pPr rtl="0" indent="0" marL="3657600">
              <a:spcBef>
                <a:spcPts val="0"/>
              </a:spcBef>
              <a:buFont typeface="Verdana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0" type="dt"/>
          </p:nvPr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91" name="Shape 91"/>
          <p:cNvSpPr txBox="1"/>
          <p:nvPr>
            <p:ph idx="11" type="ftr"/>
          </p:nvPr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30" name="Shape 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algn="l" rtl="0" marL="457200">
              <a:spcBef>
                <a:spcPts val="0"/>
              </a:spcBef>
              <a:spcAft>
                <a:spcPts val="0"/>
              </a:spcAft>
              <a:defRPr/>
            </a:lvl6pPr>
            <a:lvl7pPr algn="l" rtl="0" marL="914400">
              <a:spcBef>
                <a:spcPts val="0"/>
              </a:spcBef>
              <a:spcAft>
                <a:spcPts val="0"/>
              </a:spcAft>
              <a:defRPr/>
            </a:lvl7pPr>
            <a:lvl8pPr algn="l" rtl="0" marL="1371600">
              <a:spcBef>
                <a:spcPts val="0"/>
              </a:spcBef>
              <a:spcAft>
                <a:spcPts val="0"/>
              </a:spcAft>
              <a:defRPr/>
            </a:lvl8pPr>
            <a:lvl9pPr algn="l" rtl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y="1752600" x="566737"/>
            <a:ext cy="4267199" cx="8001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279400" marL="4699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□"/>
              <a:defRPr/>
            </a:lvl1pPr>
            <a:lvl2pPr algn="l" rtl="0" indent="-273050" marL="90805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2pPr>
            <a:lvl3pPr algn="l" rtl="0" indent="-257175" marL="1304925">
              <a:spcBef>
                <a:spcPts val="46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□"/>
              <a:defRPr/>
            </a:lvl3pPr>
            <a:lvl4pPr algn="l" rtl="0" indent="-271463" marL="1693863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4pPr>
            <a:lvl5pPr algn="l" rtl="0" indent="-277813" marL="20939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5pPr>
            <a:lvl6pPr algn="l" rtl="0" indent="-277813" marL="25511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6pPr>
            <a:lvl7pPr algn="l" rtl="0" indent="-277813" marL="30083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7pPr>
            <a:lvl8pPr algn="l" rtl="0" indent="-277812" marL="34655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8pPr>
            <a:lvl9pPr algn="l" rtl="0" indent="-277812" marL="39227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36" name="Shape 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 rot="5400000">
            <a:off y="2161381" x="4717256"/>
            <a:ext cy="2001837" cx="5714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algn="l" rtl="0" marL="457200">
              <a:spcBef>
                <a:spcPts val="0"/>
              </a:spcBef>
              <a:spcAft>
                <a:spcPts val="0"/>
              </a:spcAft>
              <a:defRPr/>
            </a:lvl6pPr>
            <a:lvl7pPr algn="l" rtl="0" marL="914400">
              <a:spcBef>
                <a:spcPts val="0"/>
              </a:spcBef>
              <a:spcAft>
                <a:spcPts val="0"/>
              </a:spcAft>
              <a:defRPr/>
            </a:lvl7pPr>
            <a:lvl8pPr algn="l" rtl="0" marL="1371600">
              <a:spcBef>
                <a:spcPts val="0"/>
              </a:spcBef>
              <a:spcAft>
                <a:spcPts val="0"/>
              </a:spcAft>
              <a:defRPr/>
            </a:lvl8pPr>
            <a:lvl9pPr algn="l" rtl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 rot="5400000">
            <a:off y="234949" x="636587"/>
            <a:ext cy="5854700" cx="5714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279400" marL="4699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□"/>
              <a:defRPr/>
            </a:lvl1pPr>
            <a:lvl2pPr algn="l" rtl="0" indent="-273050" marL="90805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2pPr>
            <a:lvl3pPr algn="l" rtl="0" indent="-257175" marL="1304925">
              <a:spcBef>
                <a:spcPts val="46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□"/>
              <a:defRPr/>
            </a:lvl3pPr>
            <a:lvl4pPr algn="l" rtl="0" indent="-271463" marL="1693863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4pPr>
            <a:lvl5pPr algn="l" rtl="0" indent="-277813" marL="20939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5pPr>
            <a:lvl6pPr algn="l" rtl="0" indent="-277813" marL="25511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6pPr>
            <a:lvl7pPr algn="l" rtl="0" indent="-277813" marL="30083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7pPr>
            <a:lvl8pPr algn="l" rtl="0" indent="-277812" marL="34655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8pPr>
            <a:lvl9pPr algn="l" rtl="0" indent="-277812" marL="39227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42" name="Shape 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algn="l" rtl="0" marL="457200">
              <a:spcBef>
                <a:spcPts val="0"/>
              </a:spcBef>
              <a:spcAft>
                <a:spcPts val="0"/>
              </a:spcAft>
              <a:defRPr/>
            </a:lvl6pPr>
            <a:lvl7pPr algn="l" rtl="0" marL="914400">
              <a:spcBef>
                <a:spcPts val="0"/>
              </a:spcBef>
              <a:spcAft>
                <a:spcPts val="0"/>
              </a:spcAft>
              <a:defRPr/>
            </a:lvl7pPr>
            <a:lvl8pPr algn="l" rtl="0" marL="1371600">
              <a:spcBef>
                <a:spcPts val="0"/>
              </a:spcBef>
              <a:spcAft>
                <a:spcPts val="0"/>
              </a:spcAft>
              <a:defRPr/>
            </a:lvl8pPr>
            <a:lvl9pPr algn="l" rtl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 rot="5400000">
            <a:off y="-114300" x="2433636"/>
            <a:ext cy="8001000" cx="4267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279400" marL="4699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□"/>
              <a:defRPr/>
            </a:lvl1pPr>
            <a:lvl2pPr algn="l" rtl="0" indent="-273050" marL="90805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2pPr>
            <a:lvl3pPr algn="l" rtl="0" indent="-257175" marL="1304925">
              <a:spcBef>
                <a:spcPts val="46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□"/>
              <a:defRPr/>
            </a:lvl3pPr>
            <a:lvl4pPr algn="l" rtl="0" indent="-271463" marL="1693863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4pPr>
            <a:lvl5pPr algn="l" rtl="0" indent="-277813" marL="20939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5pPr>
            <a:lvl6pPr algn="l" rtl="0" indent="-277813" marL="25511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6pPr>
            <a:lvl7pPr algn="l" rtl="0" indent="-277813" marL="30083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7pPr>
            <a:lvl8pPr algn="l" rtl="0" indent="-277812" marL="34655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8pPr>
            <a:lvl9pPr algn="l" rtl="0" indent="-277812" marL="39227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0" type="dt"/>
          </p:nvPr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1" type="ftr"/>
          </p:nvPr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48" name="Shape 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y="4800600" x="1792288"/>
            <a:ext cy="566737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0" name="Shape 50"/>
          <p:cNvSpPr/>
          <p:nvPr>
            <p:ph idx="2" type="pic"/>
          </p:nvPr>
        </p:nvSpPr>
        <p:spPr>
          <a:xfrm>
            <a:off y="612775" x="1792288"/>
            <a:ext cy="4114800" cx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y="5367337" x="1792288"/>
            <a:ext cy="804861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 indent="0" marL="0">
              <a:spcBef>
                <a:spcPts val="0"/>
              </a:spcBef>
              <a:buFont typeface="Verdana"/>
              <a:buNone/>
              <a:defRPr/>
            </a:lvl1pPr>
            <a:lvl2pPr rtl="0" indent="0" marL="457200">
              <a:spcBef>
                <a:spcPts val="0"/>
              </a:spcBef>
              <a:buFont typeface="Verdana"/>
              <a:buNone/>
              <a:defRPr/>
            </a:lvl2pPr>
            <a:lvl3pPr rtl="0" indent="0" marL="914400">
              <a:spcBef>
                <a:spcPts val="0"/>
              </a:spcBef>
              <a:buFont typeface="Verdana"/>
              <a:buNone/>
              <a:defRPr/>
            </a:lvl3pPr>
            <a:lvl4pPr rtl="0" indent="0" marL="1371600">
              <a:spcBef>
                <a:spcPts val="0"/>
              </a:spcBef>
              <a:buFont typeface="Verdana"/>
              <a:buNone/>
              <a:defRPr/>
            </a:lvl4pPr>
            <a:lvl5pPr rtl="0" indent="0" marL="1828800">
              <a:spcBef>
                <a:spcPts val="0"/>
              </a:spcBef>
              <a:buFont typeface="Verdana"/>
              <a:buNone/>
              <a:defRPr/>
            </a:lvl5pPr>
            <a:lvl6pPr rtl="0" indent="0" marL="2286000">
              <a:spcBef>
                <a:spcPts val="0"/>
              </a:spcBef>
              <a:buFont typeface="Verdana"/>
              <a:buNone/>
              <a:defRPr/>
            </a:lvl6pPr>
            <a:lvl7pPr rtl="0" indent="0" marL="2743200">
              <a:spcBef>
                <a:spcPts val="0"/>
              </a:spcBef>
              <a:buFont typeface="Verdana"/>
              <a:buNone/>
              <a:defRPr/>
            </a:lvl7pPr>
            <a:lvl8pPr rtl="0" indent="0" marL="3200400">
              <a:spcBef>
                <a:spcPts val="0"/>
              </a:spcBef>
              <a:buFont typeface="Verdana"/>
              <a:buNone/>
              <a:defRPr/>
            </a:lvl8pPr>
            <a:lvl9pPr rtl="0" indent="0" marL="3657600">
              <a:spcBef>
                <a:spcPts val="0"/>
              </a:spcBef>
              <a:buFont typeface="Verdana"/>
              <a:buNone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5" name="Shape 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y="273050" x="457200"/>
            <a:ext cy="1162049" cx="3008313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y="273050" x="3575050"/>
            <a:ext cy="5853112" cx="511175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y="1435100" x="457200"/>
            <a:ext cy="4691063" cx="3008313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 indent="0" marL="0">
              <a:spcBef>
                <a:spcPts val="0"/>
              </a:spcBef>
              <a:buFont typeface="Verdana"/>
              <a:buNone/>
              <a:defRPr/>
            </a:lvl1pPr>
            <a:lvl2pPr rtl="0" indent="0" marL="457200">
              <a:spcBef>
                <a:spcPts val="0"/>
              </a:spcBef>
              <a:buFont typeface="Verdana"/>
              <a:buNone/>
              <a:defRPr/>
            </a:lvl2pPr>
            <a:lvl3pPr rtl="0" indent="0" marL="914400">
              <a:spcBef>
                <a:spcPts val="0"/>
              </a:spcBef>
              <a:buFont typeface="Verdana"/>
              <a:buNone/>
              <a:defRPr/>
            </a:lvl3pPr>
            <a:lvl4pPr rtl="0" indent="0" marL="1371600">
              <a:spcBef>
                <a:spcPts val="0"/>
              </a:spcBef>
              <a:buFont typeface="Verdana"/>
              <a:buNone/>
              <a:defRPr/>
            </a:lvl4pPr>
            <a:lvl5pPr rtl="0" indent="0" marL="1828800">
              <a:spcBef>
                <a:spcPts val="0"/>
              </a:spcBef>
              <a:buFont typeface="Verdana"/>
              <a:buNone/>
              <a:defRPr/>
            </a:lvl5pPr>
            <a:lvl6pPr rtl="0" indent="0" marL="2286000">
              <a:spcBef>
                <a:spcPts val="0"/>
              </a:spcBef>
              <a:buFont typeface="Verdana"/>
              <a:buNone/>
              <a:defRPr/>
            </a:lvl6pPr>
            <a:lvl7pPr rtl="0" indent="0" marL="2743200">
              <a:spcBef>
                <a:spcPts val="0"/>
              </a:spcBef>
              <a:buFont typeface="Verdana"/>
              <a:buNone/>
              <a:defRPr/>
            </a:lvl7pPr>
            <a:lvl8pPr rtl="0" indent="0" marL="3200400">
              <a:spcBef>
                <a:spcPts val="0"/>
              </a:spcBef>
              <a:buFont typeface="Verdana"/>
              <a:buNone/>
              <a:defRPr/>
            </a:lvl8pPr>
            <a:lvl9pPr rtl="0" indent="0" marL="3657600">
              <a:spcBef>
                <a:spcPts val="0"/>
              </a:spcBef>
              <a:buFont typeface="Verdana"/>
              <a:buNone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2" name="Shape 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" name="Shape 63"/>
          <p:cNvSpPr txBox="1"/>
          <p:nvPr>
            <p:ph idx="10" type="dt"/>
          </p:nvPr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1" type="ftr"/>
          </p:nvPr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6" name="Shape 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algn="l" rtl="0" marL="457200">
              <a:spcBef>
                <a:spcPts val="0"/>
              </a:spcBef>
              <a:spcAft>
                <a:spcPts val="0"/>
              </a:spcAft>
              <a:defRPr/>
            </a:lvl6pPr>
            <a:lvl7pPr algn="l" rtl="0" marL="914400">
              <a:spcBef>
                <a:spcPts val="0"/>
              </a:spcBef>
              <a:spcAft>
                <a:spcPts val="0"/>
              </a:spcAft>
              <a:defRPr/>
            </a:lvl7pPr>
            <a:lvl8pPr algn="l" rtl="0" marL="1371600">
              <a:spcBef>
                <a:spcPts val="0"/>
              </a:spcBef>
              <a:spcAft>
                <a:spcPts val="0"/>
              </a:spcAft>
              <a:defRPr/>
            </a:lvl8pPr>
            <a:lvl9pPr algn="l" rtl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0" type="dt"/>
          </p:nvPr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71" name="Shape 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y="1535112" x="457200"/>
            <a:ext cy="639762" cx="40401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 indent="0" marL="0">
              <a:spcBef>
                <a:spcPts val="0"/>
              </a:spcBef>
              <a:buFont typeface="Verdana"/>
              <a:buNone/>
              <a:defRPr/>
            </a:lvl1pPr>
            <a:lvl2pPr rtl="0" indent="0" marL="457200">
              <a:spcBef>
                <a:spcPts val="0"/>
              </a:spcBef>
              <a:buFont typeface="Verdana"/>
              <a:buNone/>
              <a:defRPr/>
            </a:lvl2pPr>
            <a:lvl3pPr rtl="0" indent="0" marL="914400">
              <a:spcBef>
                <a:spcPts val="0"/>
              </a:spcBef>
              <a:buFont typeface="Verdana"/>
              <a:buNone/>
              <a:defRPr/>
            </a:lvl3pPr>
            <a:lvl4pPr rtl="0" indent="0" marL="1371600">
              <a:spcBef>
                <a:spcPts val="0"/>
              </a:spcBef>
              <a:buFont typeface="Verdana"/>
              <a:buNone/>
              <a:defRPr/>
            </a:lvl4pPr>
            <a:lvl5pPr rtl="0" indent="0" marL="1828800">
              <a:spcBef>
                <a:spcPts val="0"/>
              </a:spcBef>
              <a:buFont typeface="Verdana"/>
              <a:buNone/>
              <a:defRPr/>
            </a:lvl5pPr>
            <a:lvl6pPr rtl="0" indent="0" marL="2286000">
              <a:spcBef>
                <a:spcPts val="0"/>
              </a:spcBef>
              <a:buFont typeface="Verdana"/>
              <a:buNone/>
              <a:defRPr/>
            </a:lvl6pPr>
            <a:lvl7pPr rtl="0" indent="0" marL="2743200">
              <a:spcBef>
                <a:spcPts val="0"/>
              </a:spcBef>
              <a:buFont typeface="Verdana"/>
              <a:buNone/>
              <a:defRPr/>
            </a:lvl7pPr>
            <a:lvl8pPr rtl="0" indent="0" marL="3200400">
              <a:spcBef>
                <a:spcPts val="0"/>
              </a:spcBef>
              <a:buFont typeface="Verdana"/>
              <a:buNone/>
              <a:defRPr/>
            </a:lvl8pPr>
            <a:lvl9pPr rtl="0" indent="0" marL="3657600">
              <a:spcBef>
                <a:spcPts val="0"/>
              </a:spcBef>
              <a:buFont typeface="Verdana"/>
              <a:buNone/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y="2174875" x="457200"/>
            <a:ext cy="3951287" cx="40401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3" type="body"/>
          </p:nvPr>
        </p:nvSpPr>
        <p:spPr>
          <a:xfrm>
            <a:off y="1535112" x="4645025"/>
            <a:ext cy="639762" cx="404177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 indent="0" marL="0">
              <a:spcBef>
                <a:spcPts val="0"/>
              </a:spcBef>
              <a:buFont typeface="Verdana"/>
              <a:buNone/>
              <a:defRPr/>
            </a:lvl1pPr>
            <a:lvl2pPr rtl="0" indent="0" marL="457200">
              <a:spcBef>
                <a:spcPts val="0"/>
              </a:spcBef>
              <a:buFont typeface="Verdana"/>
              <a:buNone/>
              <a:defRPr/>
            </a:lvl2pPr>
            <a:lvl3pPr rtl="0" indent="0" marL="914400">
              <a:spcBef>
                <a:spcPts val="0"/>
              </a:spcBef>
              <a:buFont typeface="Verdana"/>
              <a:buNone/>
              <a:defRPr/>
            </a:lvl3pPr>
            <a:lvl4pPr rtl="0" indent="0" marL="1371600">
              <a:spcBef>
                <a:spcPts val="0"/>
              </a:spcBef>
              <a:buFont typeface="Verdana"/>
              <a:buNone/>
              <a:defRPr/>
            </a:lvl4pPr>
            <a:lvl5pPr rtl="0" indent="0" marL="1828800">
              <a:spcBef>
                <a:spcPts val="0"/>
              </a:spcBef>
              <a:buFont typeface="Verdana"/>
              <a:buNone/>
              <a:defRPr/>
            </a:lvl5pPr>
            <a:lvl6pPr rtl="0" indent="0" marL="2286000">
              <a:spcBef>
                <a:spcPts val="0"/>
              </a:spcBef>
              <a:buFont typeface="Verdana"/>
              <a:buNone/>
              <a:defRPr/>
            </a:lvl6pPr>
            <a:lvl7pPr rtl="0" indent="0" marL="2743200">
              <a:spcBef>
                <a:spcPts val="0"/>
              </a:spcBef>
              <a:buFont typeface="Verdana"/>
              <a:buNone/>
              <a:defRPr/>
            </a:lvl7pPr>
            <a:lvl8pPr rtl="0" indent="0" marL="3200400">
              <a:spcBef>
                <a:spcPts val="0"/>
              </a:spcBef>
              <a:buFont typeface="Verdana"/>
              <a:buNone/>
              <a:defRPr/>
            </a:lvl8pPr>
            <a:lvl9pPr rtl="0" indent="0" marL="3657600">
              <a:spcBef>
                <a:spcPts val="0"/>
              </a:spcBef>
              <a:buFont typeface="Verdana"/>
              <a:buNone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4" type="body"/>
          </p:nvPr>
        </p:nvSpPr>
        <p:spPr>
          <a:xfrm>
            <a:off y="2174875" x="4645025"/>
            <a:ext cy="3951287" cx="404177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2"/><Relationship Target="../slideLayouts/slideLayout1.xml" Type="http://schemas.openxmlformats.org/officeDocument/2006/relationships/slideLayout" Id="rId1"/></Relationships>
</file>

<file path=ppt/slideMasters/_rels/slideMaster2.xml.rels><?xml version="1.0" encoding="UTF-8" standalone="yes"?><Relationships xmlns="http://schemas.openxmlformats.org/package/2006/relationships"><Relationship Target="../slideLayouts/slideLayout3.xml" Type="http://schemas.openxmlformats.org/officeDocument/2006/relationships/slideLayout" Id="rId2"/><Relationship Target="../slideLayouts/slideLayout2.xml" Type="http://schemas.openxmlformats.org/officeDocument/2006/relationships/slideLayout" Id="rId1"/><Relationship Target="../slideLayouts/slideLayout11.xml" Type="http://schemas.openxmlformats.org/officeDocument/2006/relationships/slideLayout" Id="rId10"/><Relationship Target="../slideLayouts/slideLayout5.xml" Type="http://schemas.openxmlformats.org/officeDocument/2006/relationships/slideLayout" Id="rId4"/><Relationship Target="../theme/theme4.xml" Type="http://schemas.openxmlformats.org/officeDocument/2006/relationships/theme" Id="rId11"/><Relationship Target="../slideLayouts/slideLayout4.xml" Type="http://schemas.openxmlformats.org/officeDocument/2006/relationships/slideLayout" Id="rId3"/><Relationship Target="../slideLayouts/slideLayout10.xml" Type="http://schemas.openxmlformats.org/officeDocument/2006/relationships/slideLayout" Id="rId9"/><Relationship Target="../slideLayouts/slideLayout7.xml" Type="http://schemas.openxmlformats.org/officeDocument/2006/relationships/slideLayout" Id="rId6"/><Relationship Target="../slideLayouts/slideLayout6.xml" Type="http://schemas.openxmlformats.org/officeDocument/2006/relationships/slideLayout" Id="rId5"/><Relationship Target="../slideLayouts/slideLayout9.xml" Type="http://schemas.openxmlformats.org/officeDocument/2006/relationships/slideLayout" Id="rId8"/><Relationship Target="../slideLayouts/slideLayout8.xml" Type="http://schemas.openxmlformats.org/officeDocument/2006/relationships/slideLayout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" name="Shape 9"/>
          <p:cNvSpPr/>
          <p:nvPr/>
        </p:nvSpPr>
        <p:spPr>
          <a:xfrm>
            <a:off y="2393950" x="685800"/>
            <a:ext cy="109537" cx="7772399"/>
          </a:xfrm>
          <a:custGeom>
            <a:pathLst>
              <a:path w="1000" extrusionOk="0" h="1000">
                <a:moveTo>
                  <a:pt y="0" x="0"/>
                </a:moveTo>
                <a:lnTo>
                  <a:pt y="0" x="618"/>
                </a:lnTo>
                <a:lnTo>
                  <a:pt y="1000" x="618"/>
                </a:lnTo>
                <a:lnTo>
                  <a:pt y="1000" x="0"/>
                </a:lnTo>
                <a:close/>
                <a:moveTo>
                  <a:pt y="0" x="0"/>
                </a:moveTo>
                <a:lnTo>
                  <a:pt y="0" x="1000"/>
                </a:lnTo>
              </a:path>
            </a:pathLst>
          </a:custGeom>
          <a:solidFill>
            <a:schemeClr val="accent2"/>
          </a:solidFill>
          <a:ln w="9525" cap="flat">
            <a:solidFill>
              <a:schemeClr val="accent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noStrike" u="none" b="0" cap="none" baseline="0" sz="18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Shape 10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marR="0" indent="0" marL="0">
              <a:spcBef>
                <a:spcPts val="0"/>
              </a:spcBef>
              <a:spcAft>
                <a:spcPts val="0"/>
              </a:spcAft>
              <a:defRPr/>
            </a:lvl1pPr>
            <a:lvl2pPr algn="l" rtl="0" marR="0" indent="0" marL="0">
              <a:spcBef>
                <a:spcPts val="0"/>
              </a:spcBef>
              <a:spcAft>
                <a:spcPts val="0"/>
              </a:spcAft>
              <a:defRPr/>
            </a:lvl2pPr>
            <a:lvl3pPr algn="l" rtl="0" marR="0" indent="0" marL="0">
              <a:spcBef>
                <a:spcPts val="0"/>
              </a:spcBef>
              <a:spcAft>
                <a:spcPts val="0"/>
              </a:spcAft>
              <a:defRPr/>
            </a:lvl3pPr>
            <a:lvl4pPr algn="l" rtl="0" marR="0" indent="0" marL="0">
              <a:spcBef>
                <a:spcPts val="0"/>
              </a:spcBef>
              <a:spcAft>
                <a:spcPts val="0"/>
              </a:spcAft>
              <a:defRPr/>
            </a:lvl4pPr>
            <a:lvl5pPr algn="l" rtl="0" marR="0" indent="0" marL="0">
              <a:spcBef>
                <a:spcPts val="0"/>
              </a:spcBef>
              <a:spcAft>
                <a:spcPts val="0"/>
              </a:spcAft>
              <a:defRPr/>
            </a:lvl5pPr>
            <a:lvl6pPr algn="l" rtl="0" marR="0" indent="0" marL="457200">
              <a:spcBef>
                <a:spcPts val="0"/>
              </a:spcBef>
              <a:spcAft>
                <a:spcPts val="0"/>
              </a:spcAft>
              <a:defRPr/>
            </a:lvl6pPr>
            <a:lvl7pPr algn="l" rtl="0" marR="0" indent="0" marL="914400">
              <a:spcBef>
                <a:spcPts val="0"/>
              </a:spcBef>
              <a:spcAft>
                <a:spcPts val="0"/>
              </a:spcAft>
              <a:defRPr/>
            </a:lvl7pPr>
            <a:lvl8pPr algn="l" rtl="0" marR="0" indent="0" marL="1371600">
              <a:spcBef>
                <a:spcPts val="0"/>
              </a:spcBef>
              <a:spcAft>
                <a:spcPts val="0"/>
              </a:spcAft>
              <a:defRPr/>
            </a:lvl8pPr>
            <a:lvl9pPr algn="l" rtl="0" marR="0" indent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y="1752600" x="566737"/>
            <a:ext cy="4267199" cx="8001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-279400" marL="4699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□"/>
              <a:defRPr/>
            </a:lvl1pPr>
            <a:lvl2pPr algn="l" rtl="0" marR="0" indent="-273050" marL="90805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2pPr>
            <a:lvl3pPr algn="l" rtl="0" marR="0" indent="-257175" marL="1304925">
              <a:spcBef>
                <a:spcPts val="46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□"/>
              <a:defRPr/>
            </a:lvl3pPr>
            <a:lvl4pPr algn="l" rtl="0" marR="0" indent="-271463" marL="1693863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4pPr>
            <a:lvl5pPr algn="l" rtl="0" marR="0" indent="-277813" marL="20939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5pPr>
            <a:lvl6pPr algn="l" rtl="0" marR="0" indent="-277813" marL="25511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6pPr>
            <a:lvl7pPr algn="l" rtl="0" marR="0" indent="-277813" marL="30083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7pPr>
            <a:lvl8pPr algn="l" rtl="0" marR="0" indent="-277812" marL="34655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8pPr>
            <a:lvl9pPr algn="l" rtl="0" marR="0" indent="-277812" marL="39227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y="6248400" x="685800"/>
            <a:ext cy="457200" cx="1904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y="6248400" x="3124200"/>
            <a:ext cy="457200" cx="3657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y="6248400" x="6553200"/>
            <a:ext cy="457200" cx="19049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</p:sldLayoutIdLst>
  <p:hf dt="0" ftr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marR="0" indent="0" marL="0">
              <a:spcBef>
                <a:spcPts val="0"/>
              </a:spcBef>
              <a:spcAft>
                <a:spcPts val="0"/>
              </a:spcAft>
              <a:defRPr/>
            </a:lvl1pPr>
            <a:lvl2pPr algn="l" rtl="0" marR="0" indent="0" marL="0">
              <a:spcBef>
                <a:spcPts val="0"/>
              </a:spcBef>
              <a:spcAft>
                <a:spcPts val="0"/>
              </a:spcAft>
              <a:defRPr/>
            </a:lvl2pPr>
            <a:lvl3pPr algn="l" rtl="0" marR="0" indent="0" marL="0">
              <a:spcBef>
                <a:spcPts val="0"/>
              </a:spcBef>
              <a:spcAft>
                <a:spcPts val="0"/>
              </a:spcAft>
              <a:defRPr/>
            </a:lvl3pPr>
            <a:lvl4pPr algn="l" rtl="0" marR="0" indent="0" marL="0">
              <a:spcBef>
                <a:spcPts val="0"/>
              </a:spcBef>
              <a:spcAft>
                <a:spcPts val="0"/>
              </a:spcAft>
              <a:defRPr/>
            </a:lvl4pPr>
            <a:lvl5pPr algn="l" rtl="0" marR="0" indent="0" marL="0">
              <a:spcBef>
                <a:spcPts val="0"/>
              </a:spcBef>
              <a:spcAft>
                <a:spcPts val="0"/>
              </a:spcAft>
              <a:defRPr/>
            </a:lvl5pPr>
            <a:lvl6pPr algn="l" rtl="0" marR="0" indent="0" marL="457200">
              <a:spcBef>
                <a:spcPts val="0"/>
              </a:spcBef>
              <a:spcAft>
                <a:spcPts val="0"/>
              </a:spcAft>
              <a:defRPr/>
            </a:lvl6pPr>
            <a:lvl7pPr algn="l" rtl="0" marR="0" indent="0" marL="914400">
              <a:spcBef>
                <a:spcPts val="0"/>
              </a:spcBef>
              <a:spcAft>
                <a:spcPts val="0"/>
              </a:spcAft>
              <a:defRPr/>
            </a:lvl7pPr>
            <a:lvl8pPr algn="l" rtl="0" marR="0" indent="0" marL="1371600">
              <a:spcBef>
                <a:spcPts val="0"/>
              </a:spcBef>
              <a:spcAft>
                <a:spcPts val="0"/>
              </a:spcAft>
              <a:defRPr/>
            </a:lvl8pPr>
            <a:lvl9pPr algn="l" rtl="0" marR="0" indent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y="1752600" x="566737"/>
            <a:ext cy="4267199" cx="8001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-279400" marL="4699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□"/>
              <a:defRPr/>
            </a:lvl1pPr>
            <a:lvl2pPr algn="l" rtl="0" marR="0" indent="-273050" marL="90805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2pPr>
            <a:lvl3pPr algn="l" rtl="0" marR="0" indent="-257175" marL="1304925">
              <a:spcBef>
                <a:spcPts val="46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□"/>
              <a:defRPr/>
            </a:lvl3pPr>
            <a:lvl4pPr algn="l" rtl="0" marR="0" indent="-271463" marL="1693863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4pPr>
            <a:lvl5pPr algn="l" rtl="0" marR="0" indent="-277813" marL="20939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5pPr>
            <a:lvl6pPr algn="l" rtl="0" marR="0" indent="-277813" marL="25511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6pPr>
            <a:lvl7pPr algn="l" rtl="0" marR="0" indent="-277813" marL="30083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7pPr>
            <a:lvl8pPr algn="l" rtl="0" marR="0" indent="-277812" marL="34655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8pPr>
            <a:lvl9pPr algn="l" rtl="0" marR="0" indent="-277812" marL="39227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9pPr>
          </a:lstStyle>
          <a:p/>
        </p:txBody>
      </p:sp>
      <p:sp>
        <p:nvSpPr>
          <p:cNvPr id="24" name="Shape 24"/>
          <p:cNvSpPr/>
          <p:nvPr/>
        </p:nvSpPr>
        <p:spPr>
          <a:xfrm>
            <a:off y="1566862" x="609600"/>
            <a:ext cy="109537" cx="7958136"/>
          </a:xfrm>
          <a:custGeom>
            <a:pathLst>
              <a:path w="1000" extrusionOk="0" h="1000">
                <a:moveTo>
                  <a:pt y="0" x="0"/>
                </a:moveTo>
                <a:lnTo>
                  <a:pt y="0" x="585"/>
                </a:lnTo>
                <a:lnTo>
                  <a:pt y="1000" x="585"/>
                </a:lnTo>
                <a:lnTo>
                  <a:pt y="1000" x="0"/>
                </a:lnTo>
                <a:close/>
                <a:moveTo>
                  <a:pt y="0" x="0"/>
                </a:moveTo>
                <a:lnTo>
                  <a:pt y="0" x="1000"/>
                </a:lnTo>
              </a:path>
            </a:pathLst>
          </a:custGeom>
          <a:solidFill>
            <a:schemeClr val="accent2"/>
          </a:solidFill>
          <a:ln w="9525" cap="flat">
            <a:solidFill>
              <a:schemeClr val="accent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noStrike" u="none" b="0" cap="none" baseline="0" sz="18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5" name="Shape 25"/>
          <p:cNvCxnSpPr/>
          <p:nvPr/>
        </p:nvCxnSpPr>
        <p:spPr>
          <a:xfrm>
            <a:off y="6172200" x="609600"/>
            <a:ext cy="0" cx="7924799"/>
          </a:xfrm>
          <a:prstGeom prst="straightConnector1">
            <a:avLst/>
          </a:prstGeom>
          <a:noFill/>
          <a:ln w="9525" cap="flat">
            <a:solidFill>
              <a:schemeClr val="accent2"/>
            </a:solidFill>
            <a:prstDash val="solid"/>
            <a:miter/>
            <a:headEnd w="med" len="med" type="none"/>
            <a:tailEnd w="med" len="med" type="none"/>
          </a:ln>
        </p:spPr>
      </p:cxnSp>
      <p:sp>
        <p:nvSpPr>
          <p:cNvPr id="26" name="Shape 26"/>
          <p:cNvSpPr txBox="1"/>
          <p:nvPr>
            <p:ph idx="10" type="dt"/>
          </p:nvPr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9" name="Shape 29"/>
          <p:cNvSpPr txBox="1"/>
          <p:nvPr/>
        </p:nvSpPr>
        <p:spPr>
          <a:xfrm>
            <a:off y="4761" x="322262"/>
            <a:ext cy="457200" cx="37719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strike="noStrike" u="none" b="0" cap="none" baseline="0" sz="1600" lang="en-US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Lecture 13 – </a:t>
            </a:r>
            <a:r>
              <a:rPr strike="noStrike" u="none" b="0" cap="none" baseline="0" sz="2400" lang="en-US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Relational Algebra </a:t>
            </a:r>
          </a:p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4"/><Relationship Target="../media/image00.png" Type="http://schemas.openxmlformats.org/officeDocument/2006/relationships/image" Id="rId3"/><Relationship Target="../media/image12.jpg" Type="http://schemas.openxmlformats.org/officeDocument/2006/relationships/image" Id="rId5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5.jpg" Type="http://schemas.openxmlformats.org/officeDocument/2006/relationships/image" Id="rId4"/><Relationship Target="../media/image05.png" Type="http://schemas.openxmlformats.org/officeDocument/2006/relationships/image" Id="rId3"/><Relationship Target="../media/image10.jpg" Type="http://schemas.openxmlformats.org/officeDocument/2006/relationships/image" Id="rId5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1.jpg" Type="http://schemas.openxmlformats.org/officeDocument/2006/relationships/image" Id="rId4"/><Relationship Target="../media/image09.png" Type="http://schemas.openxmlformats.org/officeDocument/2006/relationships/image" Id="rId3"/><Relationship Target="../media/image15.jpg" Type="http://schemas.openxmlformats.org/officeDocument/2006/relationships/image" Id="rId5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7.jpg" Type="http://schemas.openxmlformats.org/officeDocument/2006/relationships/image" Id="rId4"/><Relationship Target="../media/image07.png" Type="http://schemas.openxmlformats.org/officeDocument/2006/relationships/image" Id="rId3"/><Relationship Target="../media/image11.jpg" Type="http://schemas.openxmlformats.org/officeDocument/2006/relationships/image" Id="rId5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4.jpg" Type="http://schemas.openxmlformats.org/officeDocument/2006/relationships/image" Id="rId4"/><Relationship Target="../media/image13.png" Type="http://schemas.openxmlformats.org/officeDocument/2006/relationships/image" Id="rId3"/><Relationship Target="../media/image16.jpg" Type="http://schemas.openxmlformats.org/officeDocument/2006/relationships/image" Id="rId5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9.pn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pn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9.png" Type="http://schemas.openxmlformats.org/officeDocument/2006/relationships/image" Id="rId4"/><Relationship Target="../media/image18.png" Type="http://schemas.openxmlformats.org/officeDocument/2006/relationships/image" Id="rId3"/><Relationship Target="../media/image20.jpg" Type="http://schemas.openxmlformats.org/officeDocument/2006/relationships/image" Id="rId6"/><Relationship Target="../media/image21.jpg" Type="http://schemas.openxmlformats.org/officeDocument/2006/relationships/image" Id="rId5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3.png" Type="http://schemas.openxmlformats.org/officeDocument/2006/relationships/image" Id="rId4"/><Relationship Target="../media/image18.png" Type="http://schemas.openxmlformats.org/officeDocument/2006/relationships/image" Id="rId3"/><Relationship Target="../media/image24.jpg" Type="http://schemas.openxmlformats.org/officeDocument/2006/relationships/image" Id="rId6"/><Relationship Target="../media/image28.jpg" Type="http://schemas.openxmlformats.org/officeDocument/2006/relationships/image" Id="rId5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5.jpg" Type="http://schemas.openxmlformats.org/officeDocument/2006/relationships/image" Id="rId4"/><Relationship Target="../media/image27.png" Type="http://schemas.openxmlformats.org/officeDocument/2006/relationships/image" Id="rId3"/><Relationship Target="../media/image11.jpg" Type="http://schemas.openxmlformats.org/officeDocument/2006/relationships/image" Id="rId5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5.jpg" Type="http://schemas.openxmlformats.org/officeDocument/2006/relationships/image" Id="rId4"/><Relationship Target="../media/image22.png" Type="http://schemas.openxmlformats.org/officeDocument/2006/relationships/image" Id="rId3"/><Relationship Target="../media/image06.jpg" Type="http://schemas.openxmlformats.org/officeDocument/2006/relationships/image" Id="rId5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png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8.jpg" Type="http://schemas.openxmlformats.org/officeDocument/2006/relationships/image" Id="rId4"/><Relationship Target="../media/image26.png" Type="http://schemas.openxmlformats.org/officeDocument/2006/relationships/image" Id="rId3"/><Relationship Target="../media/image11.jpg" Type="http://schemas.openxmlformats.org/officeDocument/2006/relationships/image" Id="rId5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png" Type="http://schemas.openxmlformats.org/officeDocument/2006/relationships/image" Id="rId3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pn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pn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jpg" Type="http://schemas.openxmlformats.org/officeDocument/2006/relationships/image" Id="rId4"/><Relationship Target="../media/image08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4" name="Shape 94"/>
          <p:cNvSpPr txBox="1"/>
          <p:nvPr/>
        </p:nvSpPr>
        <p:spPr>
          <a:xfrm>
            <a:off y="6248400" x="685800"/>
            <a:ext cy="457200" cx="19049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y="6248400" x="3124200"/>
            <a:ext cy="457200" cx="3657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y="6248400" x="6553200"/>
            <a:ext cy="457200" cx="19049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97" name="Shape 97"/>
          <p:cNvSpPr txBox="1"/>
          <p:nvPr>
            <p:ph type="ctrTitle"/>
          </p:nvPr>
        </p:nvSpPr>
        <p:spPr>
          <a:xfrm>
            <a:off y="914400" x="685800"/>
            <a:ext cy="1143000" cx="7924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6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Database Management Systems SE 3309a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y="3581400" x="1219200"/>
            <a:ext cy="1143000" cx="7696199"/>
          </a:xfrm>
          <a:prstGeom prst="rect">
            <a:avLst/>
          </a:prstGeom>
          <a:noFill/>
          <a:ln>
            <a:noFill/>
          </a:ln>
        </p:spPr>
        <p:txBody>
          <a:bodyPr bIns="46025" rIns="92075" lIns="92075" tIns="4602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25000"/>
              <a:buFont typeface="Arial"/>
              <a:buNone/>
            </a:pPr>
            <a:r>
              <a:rPr strike="noStrike" u="none" b="0" cap="none" baseline="0" sz="3200" lang="en-US" i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Lecture #13</a:t>
            </a:r>
          </a:p>
          <a:p>
            <a:pPr algn="r" rtl="0" lvl="0" marR="0" indent="0" mar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strike="noStrike" u="none" b="1" cap="none" baseline="0" sz="3200" lang="en-US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Relational Algebra</a:t>
            </a:r>
          </a:p>
        </p:txBody>
      </p:sp>
      <p:sp>
        <p:nvSpPr>
          <p:cNvPr id="99" name="Shape 99"/>
          <p:cNvSpPr txBox="1"/>
          <p:nvPr>
            <p:ph idx="1" type="subTitle"/>
          </p:nvPr>
        </p:nvSpPr>
        <p:spPr>
          <a:xfrm>
            <a:off y="5029200" x="1143000"/>
            <a:ext cy="609599" cx="7772400"/>
          </a:xfrm>
          <a:prstGeom prst="rect">
            <a:avLst/>
          </a:prstGeom>
          <a:noFill/>
          <a:ln>
            <a:noFill/>
          </a:ln>
        </p:spPr>
        <p:txBody>
          <a:bodyPr bIns="46025" rIns="92075" lIns="92075" tIns="46025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1" cap="none" baseline="0" sz="1800" lang="en-US" i="1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rPr>
              <a:t>Dr. Miriam Capretz</a:t>
            </a:r>
          </a:p>
          <a:p>
            <a:pPr algn="r" rtl="0" lvl="0" marR="0" indent="0" mar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800" lang="en-US" i="1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rPr>
              <a:t>The University of Western Ontario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9" name="Shape 199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202" name="Shape 202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4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Projection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y="1676400" x="304800"/>
            <a:ext cy="2666999" cx="86868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3000" lang="en-US" i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π</a:t>
            </a:r>
            <a:r>
              <a:rPr strike="noStrike" u="none" b="0" cap="none" baseline="-2500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a1,…an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strike="noStrike" u="none" b="0" cap="none" baseline="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– the projection operation works on a single relation R and defines a relation that contains a vertical subset of R, extracting the values of specified attributes and eliminating duplicates</a:t>
            </a:r>
          </a:p>
          <a:p>
            <a:pPr algn="l" rtl="0" lvl="0" marR="0" indent="-279400" marL="4699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30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t="4873" b="61015" r="46376" l="31883"/>
          <a:stretch/>
        </p:blipFill>
        <p:spPr>
          <a:xfrm>
            <a:off y="4038600" x="4114800"/>
            <a:ext cy="2133599" cx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0" name="Shape 210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213" name="Shape 213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4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Projection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y="1752600" x="566737"/>
            <a:ext cy="2103436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3000" lang="en-US" i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π</a:t>
            </a:r>
            <a:r>
              <a:rPr strike="noStrike" u="none" b="0" cap="none" baseline="-2500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staffNo,fName,lName,salary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(Staff)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30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Projecting the staff relation over the staffNo,fName,lName, and salary attributes</a:t>
            </a:r>
          </a:p>
          <a:p>
            <a:pPr algn="l" rtl="0" lvl="0" marR="0" indent="-279400" marL="4699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30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3962400" x="5257800"/>
            <a:ext cy="2212974" cx="351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4">
            <a:alphaModFix/>
          </a:blip>
          <a:srcRect t="4873" b="61015" r="46376" l="31883"/>
          <a:stretch/>
        </p:blipFill>
        <p:spPr>
          <a:xfrm>
            <a:off y="396875" x="6934200"/>
            <a:ext cy="2666999" cx="19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 rotWithShape="1">
          <a:blip r:embed="rId5">
            <a:alphaModFix/>
          </a:blip>
          <a:srcRect t="40046" b="47337" r="38688" l="16720"/>
          <a:stretch/>
        </p:blipFill>
        <p:spPr>
          <a:xfrm>
            <a:off y="4419600" x="0"/>
            <a:ext cy="1904999" cx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3" name="Shape 223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226" name="Shape 226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Union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y="1752600" x="0"/>
            <a:ext cy="4419599" cx="89154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1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(R</a:t>
            </a:r>
            <a:r>
              <a:rPr strike="noStrike" u="none" b="1" cap="none" baseline="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trike="noStrike" u="none" b="1" cap="none" baseline="0" sz="30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∪</a:t>
            </a:r>
            <a:r>
              <a:rPr strike="noStrike" u="none" b="1" cap="none" baseline="0" sz="30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trike="noStrike" u="none" b="1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S) – The union of two relations R and S defines a relation that contains all the tuples of R, or S, or both R and S, duplicate tuples being eliminated. R and S must be union compatible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1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Projection may be used to make 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1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two relations union-compatible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t="45481" b="5786" r="68115" l="4347"/>
          <a:stretch/>
        </p:blipFill>
        <p:spPr>
          <a:xfrm>
            <a:off y="3970337" x="7315200"/>
            <a:ext cy="2887661" cx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4" name="Shape 234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237" name="Shape 237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Union</a:t>
            </a:r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y="1752600" x="0"/>
            <a:ext cy="4267199" cx="9144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List all cities where there is either a branch office or a property for rent</a:t>
            </a:r>
          </a:p>
          <a:p>
            <a:pPr algn="l" rtl="0" lvl="0" marR="0" indent="-469900" marL="469900">
              <a:lnSpc>
                <a:spcPct val="89000"/>
              </a:lnSpc>
              <a:spcBef>
                <a:spcPts val="129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</a:t>
            </a:r>
            <a:r>
              <a:rPr strike="noStrike" u="none" b="0" cap="none" baseline="-25000" sz="26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City( 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(Branch)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∪</a:t>
            </a:r>
            <a:r>
              <a:rPr strike="noStrike" u="none" b="1" cap="none" baseline="0" sz="30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</a:t>
            </a:r>
            <a:r>
              <a:rPr strike="noStrike" u="none" b="0" cap="none" baseline="-25000" sz="30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City(</a:t>
            </a:r>
            <a:r>
              <a:rPr strike="noStrike" u="none" b="1" cap="none" baseline="-25000" sz="30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(PropertyForRent)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</a:p>
          <a:p>
            <a:pPr algn="l" rtl="0" lvl="0" marR="0" indent="-469900" marL="469900">
              <a:lnSpc>
                <a:spcPct val="89000"/>
              </a:lnSpc>
              <a:spcBef>
                <a:spcPts val="688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 produce union-compatible relations, we first use the projection operation to project the branch and propertyForRent relations over the attribute city, eliminating duplicates when necessary</a:t>
            </a: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5334000" x="6781800"/>
            <a:ext cy="1371599" cx="1338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4">
            <a:alphaModFix/>
          </a:blip>
          <a:srcRect t="28355" b="60069" r="54263" l="16720"/>
          <a:stretch/>
        </p:blipFill>
        <p:spPr>
          <a:xfrm>
            <a:off y="3581400" x="5562600"/>
            <a:ext cy="1752600" cx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 rotWithShape="1">
          <a:blip r:embed="rId5">
            <a:alphaModFix/>
          </a:blip>
          <a:srcRect t="52893" b="34490" r="22294" l="17212"/>
          <a:stretch/>
        </p:blipFill>
        <p:spPr>
          <a:xfrm>
            <a:off y="4114800" x="0"/>
            <a:ext cy="2057400" cx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7" name="Shape 247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250" name="Shape 250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4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Set Difference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y="1752600" x="566737"/>
            <a:ext cy="4267199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 – S  the set difference operation defines a relation consisting of the tuples that are in relation R, but not in S, R and S must be union-compatible</a:t>
            </a:r>
          </a:p>
        </p:txBody>
      </p:sp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 t="43858" b="5786" r="0" l="62318"/>
          <a:stretch/>
        </p:blipFill>
        <p:spPr>
          <a:xfrm>
            <a:off y="3097211" x="5257800"/>
            <a:ext cy="2998786" cx="25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8" name="Shape 258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261" name="Shape 261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4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Set Difference</a:t>
            </a:r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y="1752600" x="152400"/>
            <a:ext cy="4267199" cx="8991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List all cities where there is a branch office but no  properties for rent</a:t>
            </a:r>
          </a:p>
          <a:p>
            <a:pPr algn="l" rtl="0" lvl="0" marR="0" indent="-469900" marL="469900">
              <a:lnSpc>
                <a:spcPct val="89000"/>
              </a:lnSpc>
              <a:spcBef>
                <a:spcPts val="1118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</a:t>
            </a:r>
            <a:r>
              <a:rPr strike="noStrike" u="none" b="0" cap="none" baseline="-2500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City(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(Branch)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 − 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</a:t>
            </a:r>
            <a:r>
              <a:rPr strike="noStrike" u="none" b="0" cap="none" baseline="-25000" sz="26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City(</a:t>
            </a:r>
            <a:r>
              <a:rPr strike="noStrike" u="none" b="1" cap="none" baseline="-25000" sz="26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(PropertyForRent)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</a:p>
          <a:p>
            <a:pPr algn="l" rtl="0" lvl="0" marR="0" indent="-469900" marL="469900">
              <a:lnSpc>
                <a:spcPct val="89000"/>
              </a:lnSpc>
              <a:spcBef>
                <a:spcPts val="731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17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89000"/>
              </a:lnSpc>
              <a:spcBef>
                <a:spcPts val="731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7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produce union-compatible relations by projecting the branch and propertyForRent relations over the attribute city. We then use the set difference operation to combine these new relations.</a:t>
            </a:r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5410200" x="6629400"/>
            <a:ext cy="1447800" cx="15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4">
            <a:alphaModFix/>
          </a:blip>
          <a:srcRect t="52893" b="34490" r="22294" l="17212"/>
          <a:stretch/>
        </p:blipFill>
        <p:spPr>
          <a:xfrm>
            <a:off y="4343400" x="0"/>
            <a:ext cy="1904999" cx="548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 rotWithShape="1">
          <a:blip r:embed="rId5">
            <a:alphaModFix/>
          </a:blip>
          <a:srcRect t="28355" b="60069" r="54263" l="16720"/>
          <a:stretch/>
        </p:blipFill>
        <p:spPr>
          <a:xfrm>
            <a:off y="3657600" x="5334000"/>
            <a:ext cy="1828800" cx="380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1" name="Shape 271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274" name="Shape 274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4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Intersection</a:t>
            </a:r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y="1752600" x="566737"/>
            <a:ext cy="4267199" cx="5738811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3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(R</a:t>
            </a:r>
            <a:r>
              <a:rPr strike="noStrike" u="none" b="0" cap="none" baseline="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trike="noStrike" u="none" b="0" cap="none" baseline="0" sz="34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∩</a:t>
            </a:r>
            <a:r>
              <a:rPr strike="noStrike" u="none" b="0" cap="none" baseline="0" sz="19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  <a:r>
              <a:rPr strike="noStrike" u="none" b="0" cap="none" baseline="0" sz="3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S) the intersection operation defines a relation consisting of the set of all tuples that are in both R and S. R and S must be union-compatible</a:t>
            </a:r>
          </a:p>
          <a:p>
            <a:pPr algn="l" rtl="0" lvl="0" marR="0" indent="-254000" marL="469900">
              <a:spcBef>
                <a:spcPts val="68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34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6" name="Shape 276"/>
          <p:cNvPicPr preferRelativeResize="0"/>
          <p:nvPr/>
        </p:nvPicPr>
        <p:blipFill rotWithShape="1">
          <a:blip r:embed="rId3">
            <a:alphaModFix/>
          </a:blip>
          <a:srcRect t="43858" b="5786" r="37680" l="31883"/>
          <a:stretch/>
        </p:blipFill>
        <p:spPr>
          <a:xfrm>
            <a:off y="2057400" x="6400800"/>
            <a:ext cy="3505200" cx="23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2" name="Shape 282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285" name="Shape 285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4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Intersection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y="1752600" x="0"/>
            <a:ext cy="4267199" cx="9144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List all cities where there is both a branch office and at least one  properties for rent</a:t>
            </a:r>
          </a:p>
          <a:p>
            <a:pPr algn="l" rtl="0" lvl="0" marR="0" indent="-469900" marL="469900">
              <a:lnSpc>
                <a:spcPct val="89000"/>
              </a:lnSpc>
              <a:spcBef>
                <a:spcPts val="1462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30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</a:t>
            </a:r>
            <a:r>
              <a:rPr strike="noStrike" u="none" b="0" cap="none" baseline="-25000" sz="30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City( 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(Branch)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  <a:r>
              <a:rPr strike="noStrike" u="none" b="0" cap="none" baseline="0" sz="34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∩</a:t>
            </a:r>
            <a:r>
              <a:rPr strike="noStrike" u="none" b="0" cap="none" baseline="0" sz="19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</a:t>
            </a:r>
            <a:r>
              <a:rPr strike="noStrike" u="none" b="0" cap="none" baseline="-25000" sz="34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City(</a:t>
            </a:r>
            <a:r>
              <a:rPr strike="noStrike" u="none" b="1" cap="none" baseline="-25000" sz="34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(PropertyForRent)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</a:p>
          <a:p>
            <a:pPr algn="l" rtl="0" lvl="0" marR="0" indent="-469900" marL="469900">
              <a:lnSpc>
                <a:spcPct val="89000"/>
              </a:lnSpc>
              <a:spcBef>
                <a:spcPts val="774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produce union-compatible relations by projecting the branch and propertyForRent relations over the attribute city. We then use the intersection operation to combine these new relations.</a:t>
            </a:r>
          </a:p>
          <a:p>
            <a:pPr algn="l" rtl="0" lvl="0" marR="0" indent="-355600" marL="46990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18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7" name="Shape 287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5373687" x="6781800"/>
            <a:ext cy="1484312" cx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4">
            <a:alphaModFix/>
          </a:blip>
          <a:srcRect t="28355" b="60069" r="54263" l="16720"/>
          <a:stretch/>
        </p:blipFill>
        <p:spPr>
          <a:xfrm>
            <a:off y="3962400" x="5638800"/>
            <a:ext cy="1371599" cx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5">
            <a:alphaModFix/>
          </a:blip>
          <a:srcRect t="52893" b="34490" r="22294" l="17212"/>
          <a:stretch/>
        </p:blipFill>
        <p:spPr>
          <a:xfrm>
            <a:off y="4114800" x="0"/>
            <a:ext cy="1904999" cx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5" name="Shape 295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298" name="Shape 298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4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Cartesian Product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y="1752600" x="533400"/>
            <a:ext cy="1670050" cx="7758112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 X S the Cartesian product operation defines a relation that is the concatenation of every tuple of relation R with every tuple of relation S</a:t>
            </a:r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t="0" b="62640" r="0" l="57970"/>
          <a:stretch/>
        </p:blipFill>
        <p:spPr>
          <a:xfrm>
            <a:off y="3581400" x="2743200"/>
            <a:ext cy="2590800" cx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6" name="Shape 306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309" name="Shape 309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4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Cartesian Product</a:t>
            </a:r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y="1752600" x="0"/>
            <a:ext cy="914400" cx="9144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List the names and comments of all clients who have viewed a property for rent</a:t>
            </a:r>
          </a:p>
          <a:p>
            <a:pPr algn="l" rtl="0" lvl="0" marR="0" indent="-469900" marL="469900">
              <a:lnSpc>
                <a:spcPct val="89000"/>
              </a:lnSpc>
              <a:spcBef>
                <a:spcPts val="903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(π</a:t>
            </a:r>
            <a:r>
              <a:rPr strike="noStrike" u="none" b="0" cap="none" baseline="-2500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ClientNo,fName,lName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(Client))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 (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</a:t>
            </a:r>
            <a:r>
              <a:rPr strike="noStrike" u="none" b="0" cap="none" baseline="-2500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ClientNo,propertyNo,comment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(Viewing))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y="2667000" x="3962400"/>
            <a:ext cy="304799" cx="5029199"/>
          </a:xfrm>
          <a:prstGeom prst="rect">
            <a:avLst/>
          </a:prstGeom>
          <a:noFill/>
          <a:ln>
            <a:noFill/>
          </a:ln>
        </p:spPr>
        <p:txBody>
          <a:bodyPr bIns="46025" rIns="92075" lIns="92075" tIns="46025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strike="noStrike" u="none" b="0" cap="none" baseline="0" sz="1400" lang="en-US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Cartesian product of reduced client and Viewing relations</a:t>
            </a:r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3048000" x="4040187"/>
            <a:ext cy="3809999" cx="510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 t="65509" b="23843" r="30327" l="17704"/>
          <a:stretch/>
        </p:blipFill>
        <p:spPr>
          <a:xfrm>
            <a:off y="2590800" x="0"/>
            <a:ext cy="1790699" cx="403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 t="86660" b="1619" r="51260" l="18031"/>
          <a:stretch/>
        </p:blipFill>
        <p:spPr>
          <a:xfrm>
            <a:off y="4419600" x="0"/>
            <a:ext cy="1828800" cx="380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5" name="Shape 105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108" name="Shape 108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Relational Algebra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y="1752600" x="457200"/>
            <a:ext cy="4419599" cx="75438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(high level) </a:t>
            </a:r>
            <a:r>
              <a:rPr strike="noStrike" u="sng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procedural language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can be used to tell the DBMS how to build a new relation from one or more relations in the database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has been used as the basis for  higher-level Data Manipulation Languages (DMLs) for relational databases</a:t>
            </a:r>
          </a:p>
          <a:p>
            <a:pPr algn="l" rtl="0" lvl="0" marR="0" indent="-279400" marL="4699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30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0" name="Shape 320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323" name="Shape 323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4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Cartesian Product</a:t>
            </a:r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y="1447800" x="152400"/>
            <a:ext cy="4267199" cx="8991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 obtain the required list, we need to carry out a selection operation on this relation to extract those tuples where client.clientNo = Viewing.clientNo.</a:t>
            </a:r>
          </a:p>
          <a:p>
            <a:pPr algn="l" rtl="0" lvl="0" marR="0" indent="-469900" marL="469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1" cap="none" baseline="0" sz="18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rtl="0" lvl="0" marR="0" indent="-469900" marL="46990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σ</a:t>
            </a:r>
            <a:r>
              <a:rPr strike="noStrike" u="none" b="0" cap="none" baseline="-2500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client.clientNo=viewing.clientNo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(π</a:t>
            </a:r>
            <a:r>
              <a:rPr strike="noStrike" u="none" b="0" cap="none" baseline="-2500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ClientNo,fName,lName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(Client))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 (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</a:t>
            </a:r>
            <a:r>
              <a:rPr strike="noStrike" u="none" b="0" cap="none" baseline="-2500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ClientNo,propertyNo,comment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(Viewing))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algn="l" rtl="0" lvl="0" marR="0" indent="-469900" marL="469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just" rtl="0" lvl="0" marR="0" indent="-469900" marL="4699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●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Cartesian product and Selection can be reduced to a single operation called a Join.</a:t>
            </a:r>
          </a:p>
          <a:p>
            <a:pPr algn="l" rtl="0" lvl="0" marR="0" indent="-342900" marL="46990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0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5" name="Shape 325"/>
          <p:cNvSpPr txBox="1"/>
          <p:nvPr/>
        </p:nvSpPr>
        <p:spPr>
          <a:xfrm>
            <a:off y="3810000" x="6553200"/>
            <a:ext cy="1311275" cx="2971799"/>
          </a:xfrm>
          <a:prstGeom prst="rect">
            <a:avLst/>
          </a:prstGeom>
          <a:noFill/>
          <a:ln>
            <a:noFill/>
          </a:ln>
        </p:spPr>
        <p:txBody>
          <a:bodyPr bIns="46025" rIns="92075" lIns="92075" tIns="46025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strike="noStrike" u="none" b="0" cap="none" baseline="0" sz="2000" lang="en-US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Restricted Cartesian Product of reduced client and viewing relations</a:t>
            </a:r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3581400" x="152400"/>
            <a:ext cy="1922462" cx="647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2" name="Shape 332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335" name="Shape 335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1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Join Operations</a:t>
            </a:r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y="1676400" x="152400"/>
            <a:ext cy="3340100" cx="89916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Join is a derivative of Cartesian product.</a:t>
            </a:r>
          </a:p>
          <a:p>
            <a:pPr algn="l" rtl="0" lvl="0" marR="0" indent="-304800" marL="469900">
              <a:lnSpc>
                <a:spcPct val="75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Equivalent to performing a Selection, using join predicate as selection formula, over Cartesian product of the two operand relations. </a:t>
            </a:r>
          </a:p>
          <a:p>
            <a:pPr algn="l" rtl="0" lvl="0" marR="0" indent="-304800" marL="46990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One of the most difficult operations to implement efficiently in an RDBMS and one reason why RDBMSs have intrinsic performance problems.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2" name="Shape 342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345" name="Shape 345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1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Join Operations</a:t>
            </a:r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y="1752600" x="381000"/>
            <a:ext cy="4114800" cx="7727949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Various forms of join operation:</a:t>
            </a:r>
          </a:p>
          <a:p>
            <a:pPr algn="l" rtl="0" lvl="0" marR="0" indent="-279400" marL="469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30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Theta join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Equijoin (a particular type of Theta join)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Natural join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Outer join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Semijoin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2" name="Shape 352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355" name="Shape 355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4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Theta-Join </a:t>
            </a:r>
            <a:r>
              <a:rPr strike="noStrike" u="none" b="1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(θ-join)</a:t>
            </a:r>
          </a:p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y="1905000" x="228600"/>
            <a:ext cy="4267199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</a:t>
            </a:r>
            <a:r>
              <a:rPr strike="noStrike" u="none" b="0" cap="none" baseline="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strike="noStrike" u="none" b="0" cap="none" baseline="-2500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strike="noStrike" u="none" b="0" cap="none" baseline="-2500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strike="noStrike" u="none" b="0" cap="none" baseline="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strike="noStrike" u="none" b="0" cap="none" baseline="-2500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b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 equivalent to </a:t>
            </a:r>
            <a:r>
              <a:rPr strike="noStrike" u="none" b="0" cap="none" baseline="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 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= σ</a:t>
            </a:r>
            <a:r>
              <a:rPr strike="noStrike" u="none" b="0" cap="none" baseline="-2500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strike="noStrike" u="none" b="0" cap="none" baseline="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strike="noStrike" u="none" b="0" cap="none" baseline="-2500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× </a:t>
            </a:r>
            <a:r>
              <a:rPr strike="noStrike" u="none" b="0" cap="none" baseline="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strike="noStrike" u="none" b="0" cap="none" baseline="-2500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algn="l" rtl="0" lvl="0" marR="0" indent="-279400" marL="469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30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15384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 with Cartesian product, the degree of a Theta join is the sum of the degrees of the operand relations </a:t>
            </a:r>
            <a:r>
              <a:rPr strike="noStrike" u="none" b="0" cap="none" baseline="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strike="noStrike" u="none" b="0" cap="none" baseline="-2500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</a:t>
            </a:r>
            <a:r>
              <a:rPr strike="noStrike" u="none" b="0" cap="none" baseline="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strike="noStrike" u="none" b="0" cap="none" baseline="-2500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</a:p>
          <a:p>
            <a:pPr algn="l" rtl="0" lvl="0" marR="0" indent="-304800" marL="46990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If predicate C contains only equality (=), the term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Equijoin</a:t>
            </a:r>
            <a:r>
              <a:rPr strike="noStrike" u="none" b="0" cap="none" baseline="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 used.</a:t>
            </a:r>
          </a:p>
        </p:txBody>
      </p:sp>
      <p:pic>
        <p:nvPicPr>
          <p:cNvPr id="357" name="Shape 357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057400" x="2209800"/>
            <a:ext cy="228600" cx="3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3" name="Shape 363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366" name="Shape 366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1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Example - Equijoin</a:t>
            </a:r>
          </a:p>
        </p:txBody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y="1752600" x="152400"/>
            <a:ext cy="1371599" cx="883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List the names and comments of all clients who have viewed a property for rent</a:t>
            </a:r>
          </a:p>
          <a:p>
            <a:pPr algn="l" rtl="0" lvl="0" marR="0" indent="-469900" marL="469900">
              <a:lnSpc>
                <a:spcPct val="89000"/>
              </a:lnSpc>
              <a:spcBef>
                <a:spcPts val="903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(π</a:t>
            </a:r>
            <a:r>
              <a:rPr strike="noStrike" u="none" b="0" cap="none" baseline="-2500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ClientNo,fName,lName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(Client))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strike="noStrike" u="none" b="0" cap="none" baseline="-2500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Client.clientNo=Viewing.clientNo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</a:t>
            </a:r>
            <a:r>
              <a:rPr strike="noStrike" u="none" b="0" cap="none" baseline="-2500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ClientNo,propertyNo,comment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(Viewing))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</a:p>
        </p:txBody>
      </p:sp>
      <p:pic>
        <p:nvPicPr>
          <p:cNvPr id="368" name="Shape 368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438400" x="3505200"/>
            <a:ext cy="228600" cx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4876800" x="1219200"/>
            <a:ext cy="1981199" cx="693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 rotWithShape="1">
          <a:blip r:embed="rId5">
            <a:alphaModFix/>
          </a:blip>
          <a:srcRect t="86660" b="1619" r="51260" l="18031"/>
          <a:stretch/>
        </p:blipFill>
        <p:spPr>
          <a:xfrm>
            <a:off y="2819400" x="5410200"/>
            <a:ext cy="2057400" cx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 rotWithShape="1">
          <a:blip r:embed="rId6">
            <a:alphaModFix/>
          </a:blip>
          <a:srcRect t="65509" b="23843" r="30327" l="17704"/>
          <a:stretch/>
        </p:blipFill>
        <p:spPr>
          <a:xfrm>
            <a:off y="3124200" x="228600"/>
            <a:ext cy="1752600" cx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" name="Shape 3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7" name="Shape 377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380" name="Shape 380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strike="noStrike" u="none" b="0" cap="none" baseline="0" sz="3000" lang="en-US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Natural Join</a:t>
            </a:r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y="1752600" x="566737"/>
            <a:ext cy="4267199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    S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 Equijoin of the two relations R and S over all common attributes </a:t>
            </a:r>
            <a:r>
              <a:rPr strike="noStrike" u="none" b="0" cap="none" baseline="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One occurrence of each common attribute is eliminated from the result.</a:t>
            </a:r>
          </a:p>
          <a:p>
            <a:pPr algn="l" rtl="0" lvl="0" marR="0" indent="-469900" marL="469900">
              <a:lnSpc>
                <a:spcPct val="89000"/>
              </a:lnSpc>
              <a:spcBef>
                <a:spcPts val="903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(π</a:t>
            </a:r>
            <a:r>
              <a:rPr strike="noStrike" u="none" b="0" cap="none" baseline="-2500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ClientNo,fName,lName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(Client))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    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</a:t>
            </a:r>
            <a:r>
              <a:rPr strike="noStrike" u="none" b="0" cap="none" baseline="-2500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ClientNo,propertyNo,comment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(Viewing))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</a:p>
        </p:txBody>
      </p:sp>
      <p:pic>
        <p:nvPicPr>
          <p:cNvPr id="382" name="Shape 382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905000" x="990600"/>
            <a:ext cy="228600" cx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3048000" x="3962400"/>
            <a:ext cy="228600" cx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/>
        </p:nvSpPr>
        <p:spPr>
          <a:xfrm>
            <a:off y="5791200" x="3505200"/>
            <a:ext cy="366711" cx="5410200"/>
          </a:xfrm>
          <a:prstGeom prst="rect">
            <a:avLst/>
          </a:prstGeom>
          <a:noFill/>
          <a:ln>
            <a:noFill/>
          </a:ln>
        </p:spPr>
        <p:txBody>
          <a:bodyPr bIns="46025" rIns="92075" lIns="92075" tIns="46025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strike="noStrike" u="none" b="0" cap="none" baseline="0" sz="1800" lang="en-US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Natural join of restricted client and viewing relations</a:t>
            </a:r>
          </a:p>
        </p:txBody>
      </p:sp>
      <p:pic>
        <p:nvPicPr>
          <p:cNvPr id="385" name="Shape 385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3962400" x="4038600"/>
            <a:ext cy="1782762" cx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 txBox="1"/>
          <p:nvPr/>
        </p:nvSpPr>
        <p:spPr>
          <a:xfrm>
            <a:off y="3429000" x="3581400"/>
            <a:ext cy="641350" cx="4953000"/>
          </a:xfrm>
          <a:prstGeom prst="rect">
            <a:avLst/>
          </a:prstGeom>
          <a:noFill/>
          <a:ln>
            <a:noFill/>
          </a:ln>
        </p:spPr>
        <p:txBody>
          <a:bodyPr bIns="46025" rIns="92075" lIns="92075" tIns="46025" anchor="t" anchorCtr="0">
            <a:noAutofit/>
          </a:bodyPr>
          <a:lstStyle/>
          <a:p>
            <a:pPr algn="l" rtl="0" lvl="0" marR="0" indent="-285750" marL="7429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strike="noStrike" u="none" b="0" cap="none" baseline="0" sz="1800" lang="en-US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the names and comments of all clients who have viewed a property for rent</a:t>
            </a:r>
          </a:p>
        </p:txBody>
      </p:sp>
      <p:pic>
        <p:nvPicPr>
          <p:cNvPr id="387" name="Shape 387"/>
          <p:cNvPicPr preferRelativeResize="0"/>
          <p:nvPr/>
        </p:nvPicPr>
        <p:blipFill rotWithShape="1">
          <a:blip r:embed="rId5">
            <a:alphaModFix/>
          </a:blip>
          <a:srcRect t="86660" b="1619" r="51260" l="18031"/>
          <a:stretch/>
        </p:blipFill>
        <p:spPr>
          <a:xfrm>
            <a:off y="5181600" x="0"/>
            <a:ext cy="1676399" cx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 rotWithShape="1">
          <a:blip r:embed="rId6">
            <a:alphaModFix/>
          </a:blip>
          <a:srcRect t="65509" b="23843" r="30327" l="17704"/>
          <a:stretch/>
        </p:blipFill>
        <p:spPr>
          <a:xfrm>
            <a:off y="3352800" x="152400"/>
            <a:ext cy="1828800" cx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4" name="Shape 394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397" name="Shape 397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strike="noStrike" u="none" b="1" cap="none" baseline="0" sz="3800" lang="en-US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Outer join</a:t>
            </a:r>
          </a:p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y="1676400" x="381000"/>
            <a:ext cy="4114800" cx="7727949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 display rows in the result that do not have matching values in the join column, use Outer join.</a:t>
            </a:r>
          </a:p>
          <a:p>
            <a:pPr algn="l" rtl="0" lvl="0" marR="0" indent="-279400" marL="469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30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       S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(Left) outer join is join in which tuples from R that do not have matching values in common columns of S are also included in result relation.</a:t>
            </a:r>
          </a:p>
        </p:txBody>
      </p:sp>
      <p:grpSp>
        <p:nvGrpSpPr>
          <p:cNvPr id="399" name="Shape 399"/>
          <p:cNvGrpSpPr/>
          <p:nvPr/>
        </p:nvGrpSpPr>
        <p:grpSpPr>
          <a:xfrm>
            <a:off y="3810001" x="1447800"/>
            <a:ext cy="242887" cx="304800"/>
            <a:chOff y="13952537" x="2489199"/>
            <a:chExt cy="228600" cx="496887"/>
          </a:xfrm>
        </p:grpSpPr>
        <p:cxnSp>
          <p:nvCxnSpPr>
            <p:cNvPr id="400" name="Shape 400"/>
            <p:cNvCxnSpPr/>
            <p:nvPr/>
          </p:nvCxnSpPr>
          <p:spPr>
            <a:xfrm>
              <a:off y="13952537" x="2986086"/>
              <a:ext cy="228600" cx="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01" name="Shape 401"/>
            <p:cNvCxnSpPr/>
            <p:nvPr/>
          </p:nvCxnSpPr>
          <p:spPr>
            <a:xfrm rot="10800000" flipH="1">
              <a:off y="13952537" x="2624136"/>
              <a:ext cy="228600" cx="36195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02" name="Shape 402"/>
            <p:cNvCxnSpPr/>
            <p:nvPr/>
          </p:nvCxnSpPr>
          <p:spPr>
            <a:xfrm>
              <a:off y="13952537" x="2624136"/>
              <a:ext cy="228600" cx="36195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03" name="Shape 403"/>
            <p:cNvCxnSpPr/>
            <p:nvPr/>
          </p:nvCxnSpPr>
          <p:spPr>
            <a:xfrm rot="10800000">
              <a:off y="13954125" x="2489199"/>
              <a:ext cy="0" cx="119061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04" name="Shape 404"/>
            <p:cNvCxnSpPr/>
            <p:nvPr/>
          </p:nvCxnSpPr>
          <p:spPr>
            <a:xfrm rot="10800000">
              <a:off y="14179550" x="2489199"/>
              <a:ext cy="0" cx="106362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</p:grp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0" name="Shape 410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413" name="Shape 413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1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Example - Left Outer join</a:t>
            </a:r>
          </a:p>
        </p:txBody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y="1676400" x="0"/>
            <a:ext cy="4114800" cx="91440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Produce a status report on property viewings.</a:t>
            </a:r>
          </a:p>
          <a:p>
            <a:pPr algn="l" rtl="0" lvl="1" marR="0" indent="-438150" marL="908050">
              <a:lnSpc>
                <a:spcPct val="75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Π</a:t>
            </a:r>
            <a:r>
              <a:rPr strike="noStrike" u="none" b="0" cap="none" baseline="-2500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propertyNo, street, city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(PropertyForRent)       Viewing</a:t>
            </a:r>
          </a:p>
        </p:txBody>
      </p:sp>
      <p:grpSp>
        <p:nvGrpSpPr>
          <p:cNvPr id="415" name="Shape 415"/>
          <p:cNvGrpSpPr/>
          <p:nvPr/>
        </p:nvGrpSpPr>
        <p:grpSpPr>
          <a:xfrm>
            <a:off y="2133601" x="6553199"/>
            <a:ext cy="242887" cx="304800"/>
            <a:chOff y="13952537" x="2489199"/>
            <a:chExt cy="228600" cx="496887"/>
          </a:xfrm>
        </p:grpSpPr>
        <p:cxnSp>
          <p:nvCxnSpPr>
            <p:cNvPr id="416" name="Shape 416"/>
            <p:cNvCxnSpPr/>
            <p:nvPr/>
          </p:nvCxnSpPr>
          <p:spPr>
            <a:xfrm>
              <a:off y="13952537" x="2986086"/>
              <a:ext cy="228600" cx="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17" name="Shape 417"/>
            <p:cNvCxnSpPr/>
            <p:nvPr/>
          </p:nvCxnSpPr>
          <p:spPr>
            <a:xfrm rot="10800000" flipH="1">
              <a:off y="13952537" x="2624136"/>
              <a:ext cy="228600" cx="36195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18" name="Shape 418"/>
            <p:cNvCxnSpPr/>
            <p:nvPr/>
          </p:nvCxnSpPr>
          <p:spPr>
            <a:xfrm>
              <a:off y="13952537" x="2624136"/>
              <a:ext cy="228600" cx="36195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19" name="Shape 419"/>
            <p:cNvCxnSpPr/>
            <p:nvPr/>
          </p:nvCxnSpPr>
          <p:spPr>
            <a:xfrm rot="10800000">
              <a:off y="13954125" x="2489199"/>
              <a:ext cy="0" cx="119061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20" name="Shape 420"/>
            <p:cNvCxnSpPr/>
            <p:nvPr/>
          </p:nvCxnSpPr>
          <p:spPr>
            <a:xfrm rot="10800000">
              <a:off y="14179550" x="2489199"/>
              <a:ext cy="0" cx="106362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</p:grpSp>
      <p:pic>
        <p:nvPicPr>
          <p:cNvPr id="421" name="Shape 421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4419600" x="3352800"/>
            <a:ext cy="2325686" cx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 rotWithShape="1">
          <a:blip r:embed="rId4">
            <a:alphaModFix/>
          </a:blip>
          <a:srcRect t="86660" b="1619" r="51260" l="18031"/>
          <a:stretch/>
        </p:blipFill>
        <p:spPr>
          <a:xfrm>
            <a:off y="4572000" x="0"/>
            <a:ext cy="1752600" cx="335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 rotWithShape="1">
          <a:blip r:embed="rId5">
            <a:alphaModFix/>
          </a:blip>
          <a:srcRect t="52893" b="34490" r="22294" l="17212"/>
          <a:stretch/>
        </p:blipFill>
        <p:spPr>
          <a:xfrm>
            <a:off y="2438400" x="152400"/>
            <a:ext cy="1981199" cx="533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" name="Shape 4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9" name="Shape 429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430" name="Shape 430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432" name="Shape 432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1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Semijoin</a:t>
            </a:r>
          </a:p>
        </p:txBody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y="1828800" x="533400"/>
            <a:ext cy="1676399" cx="74676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     </a:t>
            </a:r>
            <a:r>
              <a:rPr strike="noStrike" u="none" b="0" cap="none" baseline="-2500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 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	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Defines a relation that contains the tuples of R that participate in the join of R with S satisfying the predicate F</a:t>
            </a:r>
          </a:p>
        </p:txBody>
      </p:sp>
      <p:grpSp>
        <p:nvGrpSpPr>
          <p:cNvPr id="434" name="Shape 434"/>
          <p:cNvGrpSpPr/>
          <p:nvPr/>
        </p:nvGrpSpPr>
        <p:grpSpPr>
          <a:xfrm>
            <a:off y="1981199" x="1600200"/>
            <a:ext cy="241300" cx="228599"/>
            <a:chOff y="13525500" x="4262437"/>
            <a:chExt cy="225425" cx="269874"/>
          </a:xfrm>
        </p:grpSpPr>
        <p:cxnSp>
          <p:nvCxnSpPr>
            <p:cNvPr id="435" name="Shape 435"/>
            <p:cNvCxnSpPr/>
            <p:nvPr/>
          </p:nvCxnSpPr>
          <p:spPr>
            <a:xfrm>
              <a:off y="13525500" x="4283075"/>
              <a:ext cy="225425" cx="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36" name="Shape 436"/>
            <p:cNvCxnSpPr/>
            <p:nvPr/>
          </p:nvCxnSpPr>
          <p:spPr>
            <a:xfrm>
              <a:off y="13525500" x="4283075"/>
              <a:ext cy="130175" cx="249237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37" name="Shape 437"/>
            <p:cNvCxnSpPr/>
            <p:nvPr/>
          </p:nvCxnSpPr>
          <p:spPr>
            <a:xfrm rot="10800000" flipH="1">
              <a:off y="13620749" x="4262437"/>
              <a:ext cy="95250" cx="261936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</p:grpSp>
      <p:sp>
        <p:nvSpPr>
          <p:cNvPr id="438" name="Shape 438"/>
          <p:cNvSpPr txBox="1"/>
          <p:nvPr/>
        </p:nvSpPr>
        <p:spPr>
          <a:xfrm>
            <a:off y="4343400" x="609600"/>
            <a:ext cy="1676399" cx="7696199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t" anchorCtr="0">
            <a:noAutofit/>
          </a:bodyPr>
          <a:lstStyle/>
          <a:p>
            <a:pPr algn="l" rtl="0" lvl="0" marR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/>
              <a:buChar char="●"/>
            </a:pPr>
            <a:r>
              <a:rPr strike="noStrike" u="none" b="1" cap="none" baseline="0" sz="2400" lang="en-US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rewrite Semijoin using Projection and Join:</a:t>
            </a:r>
          </a:p>
          <a:p>
            <a:pPr algn="l" rtl="0" lvl="1" marR="0" indent="-285750" marL="742950">
              <a:lnSpc>
                <a:spcPct val="7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t/>
            </a:r>
            <a:endParaRPr strike="noStrike" u="none" b="1" cap="none" baseline="0" sz="240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rtl="0" lvl="1" marR="0" indent="-285750" marL="74295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strike="noStrike" u="none" b="1" cap="none" baseline="0" sz="2400" lang="en-US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   </a:t>
            </a:r>
            <a:r>
              <a:rPr strike="noStrike" u="none" b="1" cap="none" baseline="-25000" sz="2400" lang="en-US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strike="noStrike" u="none" b="1" cap="none" baseline="0" sz="2400" lang="en-US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	 = Π</a:t>
            </a:r>
            <a:r>
              <a:rPr strike="noStrike" u="none" b="1" cap="none" baseline="-25000" sz="2400" lang="en-US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trike="noStrike" u="none" b="1" cap="none" baseline="0" sz="2400" lang="en-US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      </a:t>
            </a:r>
            <a:r>
              <a:rPr strike="noStrike" u="none" b="1" cap="none" baseline="-25000" sz="2400" lang="en-US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strike="noStrike" u="none" b="1" cap="none" baseline="0" sz="2400" lang="en-US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S)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noStrike" u="none" b="1" cap="none" baseline="0" sz="240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" name="Shape 439"/>
          <p:cNvGrpSpPr/>
          <p:nvPr/>
        </p:nvGrpSpPr>
        <p:grpSpPr>
          <a:xfrm>
            <a:off y="5181599" x="1524000"/>
            <a:ext cy="241300" cx="228599"/>
            <a:chOff y="13525500" x="4262437"/>
            <a:chExt cy="225425" cx="269874"/>
          </a:xfrm>
        </p:grpSpPr>
        <p:cxnSp>
          <p:nvCxnSpPr>
            <p:cNvPr id="440" name="Shape 440"/>
            <p:cNvCxnSpPr/>
            <p:nvPr/>
          </p:nvCxnSpPr>
          <p:spPr>
            <a:xfrm>
              <a:off y="13525500" x="4283075"/>
              <a:ext cy="225425" cx="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41" name="Shape 441"/>
            <p:cNvCxnSpPr/>
            <p:nvPr/>
          </p:nvCxnSpPr>
          <p:spPr>
            <a:xfrm>
              <a:off y="13525500" x="4283075"/>
              <a:ext cy="130175" cx="249237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42" name="Shape 442"/>
            <p:cNvCxnSpPr/>
            <p:nvPr/>
          </p:nvCxnSpPr>
          <p:spPr>
            <a:xfrm rot="10800000" flipH="1">
              <a:off y="13620749" x="4262437"/>
              <a:ext cy="95250" cx="261936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</p:grpSp>
      <p:grpSp>
        <p:nvGrpSpPr>
          <p:cNvPr id="443" name="Shape 443"/>
          <p:cNvGrpSpPr/>
          <p:nvPr/>
        </p:nvGrpSpPr>
        <p:grpSpPr>
          <a:xfrm>
            <a:off y="5181599" x="3733800"/>
            <a:ext cy="244474" cx="304800"/>
            <a:chOff y="14858999" x="3886200"/>
            <a:chExt cy="228600" cx="457200"/>
          </a:xfrm>
        </p:grpSpPr>
        <p:cxnSp>
          <p:nvCxnSpPr>
            <p:cNvPr id="444" name="Shape 444"/>
            <p:cNvCxnSpPr/>
            <p:nvPr/>
          </p:nvCxnSpPr>
          <p:spPr>
            <a:xfrm>
              <a:off y="14859000" x="3886200"/>
              <a:ext cy="228600" cx="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45" name="Shape 445"/>
            <p:cNvCxnSpPr/>
            <p:nvPr/>
          </p:nvCxnSpPr>
          <p:spPr>
            <a:xfrm>
              <a:off y="14859000" x="4343400"/>
              <a:ext cy="228600" cx="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46" name="Shape 446"/>
            <p:cNvCxnSpPr/>
            <p:nvPr/>
          </p:nvCxnSpPr>
          <p:spPr>
            <a:xfrm rot="10800000" flipH="1">
              <a:off y="14858999" x="3886200"/>
              <a:ext cy="228600" cx="45720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47" name="Shape 447"/>
            <p:cNvCxnSpPr/>
            <p:nvPr/>
          </p:nvCxnSpPr>
          <p:spPr>
            <a:xfrm>
              <a:off y="14859000" x="3886200"/>
              <a:ext cy="228600" cx="45720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</p:grp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3" name="Shape 453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456" name="Shape 456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1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Example - Semijoin</a:t>
            </a:r>
          </a:p>
        </p:txBody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y="1676400" x="-381000"/>
            <a:ext cy="4114800" cx="9524999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t" anchorCtr="0">
            <a:noAutofit/>
          </a:bodyPr>
          <a:lstStyle/>
          <a:p>
            <a:pPr algn="l" rtl="0" lvl="1" marR="0" indent="-438150" marL="9080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List complete details of all staff who work at the branch in Glasgow.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Staff </a:t>
            </a:r>
            <a:r>
              <a:rPr strike="noStrike" u="none" b="0" cap="none" baseline="0" sz="2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strike="noStrike" u="none" b="1" cap="none" baseline="-25000" sz="18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Staff.branchNo = Branch.branchNo (</a:t>
            </a:r>
            <a:r>
              <a:rPr strike="noStrike" u="none" b="0" cap="none" baseline="0" sz="18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σ</a:t>
            </a:r>
            <a:r>
              <a:rPr strike="noStrike" u="none" b="1" cap="none" baseline="-25000" sz="18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city = ‘Glasgow’</a:t>
            </a:r>
            <a:r>
              <a:rPr strike="noStrike" u="none" b="0" cap="none" baseline="0" sz="1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strike="noStrike" u="none" b="0" cap="none" baseline="0" sz="2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Branch))</a:t>
            </a:r>
          </a:p>
        </p:txBody>
      </p:sp>
      <p:grpSp>
        <p:nvGrpSpPr>
          <p:cNvPr id="458" name="Shape 458"/>
          <p:cNvGrpSpPr/>
          <p:nvPr/>
        </p:nvGrpSpPr>
        <p:grpSpPr>
          <a:xfrm>
            <a:off y="2590799" x="914400"/>
            <a:ext cy="241300" cx="228599"/>
            <a:chOff y="13525500" x="4262437"/>
            <a:chExt cy="225425" cx="269874"/>
          </a:xfrm>
        </p:grpSpPr>
        <p:cxnSp>
          <p:nvCxnSpPr>
            <p:cNvPr id="459" name="Shape 459"/>
            <p:cNvCxnSpPr/>
            <p:nvPr/>
          </p:nvCxnSpPr>
          <p:spPr>
            <a:xfrm>
              <a:off y="13525500" x="4283075"/>
              <a:ext cy="225425" cx="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60" name="Shape 460"/>
            <p:cNvCxnSpPr/>
            <p:nvPr/>
          </p:nvCxnSpPr>
          <p:spPr>
            <a:xfrm>
              <a:off y="13525500" x="4283075"/>
              <a:ext cy="130175" cx="249237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61" name="Shape 461"/>
            <p:cNvCxnSpPr/>
            <p:nvPr/>
          </p:nvCxnSpPr>
          <p:spPr>
            <a:xfrm rot="10800000" flipH="1">
              <a:off y="13620749" x="4262437"/>
              <a:ext cy="95250" cx="261936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</p:grpSp>
      <p:pic>
        <p:nvPicPr>
          <p:cNvPr id="462" name="Shape 462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4724400" x="609600"/>
            <a:ext cy="1924049" cx="769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Shape 463"/>
          <p:cNvPicPr preferRelativeResize="0"/>
          <p:nvPr/>
        </p:nvPicPr>
        <p:blipFill rotWithShape="1">
          <a:blip r:embed="rId4">
            <a:alphaModFix/>
          </a:blip>
          <a:srcRect t="28355" b="60069" r="54263" l="16720"/>
          <a:stretch/>
        </p:blipFill>
        <p:spPr>
          <a:xfrm>
            <a:off y="2895600" x="5419725"/>
            <a:ext cy="1676399" cx="357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 rotWithShape="1">
          <a:blip r:embed="rId5">
            <a:alphaModFix/>
          </a:blip>
          <a:srcRect t="40046" b="47337" r="38688" l="16720"/>
          <a:stretch/>
        </p:blipFill>
        <p:spPr>
          <a:xfrm>
            <a:off y="2965450" x="381000"/>
            <a:ext cy="1784349" cx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5" name="Shape 115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Relational Algebra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y="1752600" x="457200"/>
            <a:ext cy="4419599" cx="84582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Relational algebra operations work on one or more relations to define another relation without changing the original relations.</a:t>
            </a:r>
          </a:p>
          <a:p>
            <a:pPr algn="l" rtl="0" lvl="0" marR="0" indent="-304800" marL="46990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Both operands and results are relations, so output from one operation can become input to another operation. 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23076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Allows expressions to be nested, just as in arithmetic operations</a:t>
            </a:r>
            <a:r>
              <a:rPr strike="noStrike" u="none" b="0" cap="none" baseline="0" sz="3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</a:p>
          <a:p>
            <a:pPr algn="l" rtl="0" lvl="0" marR="0" indent="-266700" marL="469900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32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9" name="Shape 4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0" name="Shape 470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473" name="Shape 473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1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Division</a:t>
            </a:r>
          </a:p>
        </p:txBody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y="1752600" x="647700"/>
            <a:ext cy="3340100" cx="7920036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 ÷ S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Defines a relation over the attributes C that consists of set of tuples from R that match combination of </a:t>
            </a:r>
            <a:r>
              <a:rPr strike="noStrike" u="none" b="0" cap="none" baseline="0" sz="26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every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tuple in S.</a:t>
            </a:r>
          </a:p>
          <a:p>
            <a:pPr algn="l" rtl="0" lvl="0" marR="0" indent="-304800" marL="46990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75" name="Shape 475"/>
          <p:cNvPicPr preferRelativeResize="0"/>
          <p:nvPr/>
        </p:nvPicPr>
        <p:blipFill rotWithShape="1">
          <a:blip r:embed="rId3">
            <a:alphaModFix/>
          </a:blip>
          <a:srcRect t="42622" b="0" r="544" l="0"/>
          <a:stretch/>
        </p:blipFill>
        <p:spPr>
          <a:xfrm>
            <a:off y="3505200" x="2057400"/>
            <a:ext cy="2666999" cx="57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0" name="Shape 4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1" name="Shape 481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484" name="Shape 484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1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Example - Division</a:t>
            </a:r>
          </a:p>
        </p:txBody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y="1600200" x="152400"/>
            <a:ext cy="4114800" cx="89916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Identify all clients who have viewed all properties with three rooms.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Π</a:t>
            </a:r>
            <a:r>
              <a:rPr strike="noStrike" u="none" b="0" cap="none" baseline="-2500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clientNo, propertyNo</a:t>
            </a: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(Viewing)) ÷ (Π</a:t>
            </a:r>
            <a:r>
              <a:rPr strike="noStrike" u="none" b="0" cap="none" baseline="-2500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propertyNo</a:t>
            </a: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(σ</a:t>
            </a:r>
            <a:r>
              <a:rPr strike="noStrike" u="none" b="0" cap="none" baseline="-2500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rooms = 3</a:t>
            </a: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(PropertyForRent)))</a:t>
            </a:r>
          </a:p>
        </p:txBody>
      </p:sp>
      <p:pic>
        <p:nvPicPr>
          <p:cNvPr id="486" name="Shape 486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4613275" x="685800"/>
            <a:ext cy="2244724" cx="601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 rotWithShape="1">
          <a:blip r:embed="rId4">
            <a:alphaModFix/>
          </a:blip>
          <a:srcRect t="86660" b="1619" r="51260" l="18031"/>
          <a:stretch/>
        </p:blipFill>
        <p:spPr>
          <a:xfrm>
            <a:off y="2819400" x="609600"/>
            <a:ext cy="1600199" cx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 rotWithShape="1">
          <a:blip r:embed="rId5">
            <a:alphaModFix/>
          </a:blip>
          <a:srcRect t="52893" b="34490" r="22294" l="17212"/>
          <a:stretch/>
        </p:blipFill>
        <p:spPr>
          <a:xfrm>
            <a:off y="2590800" x="4191000"/>
            <a:ext cy="1904999" cx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3" name="Shape 4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4" name="Shape 494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y="1676400" x="0"/>
            <a:ext cy="5029199" cx="9144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533400" marL="533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        The normal way to group operators is:</a:t>
            </a:r>
          </a:p>
          <a:p>
            <a:pPr algn="l" rtl="0" lvl="0" marR="0" indent="-533400" marL="533400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imes New Roman"/>
              <a:buAutoNum type="arabicPeriod"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Unary operators σ and  π have highest precedence.</a:t>
            </a:r>
          </a:p>
          <a:p>
            <a:pPr algn="l" rtl="0" lvl="0" marR="0" indent="-533400" marL="533400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imes New Roman"/>
              <a:buAutoNum type="arabicPeriod"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Next highest are the “multiplicative” operators,      ,   </a:t>
            </a:r>
            <a:r>
              <a:rPr strike="noStrike" u="none" b="0" cap="none" baseline="-2500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, and ×.</a:t>
            </a:r>
          </a:p>
          <a:p>
            <a:pPr algn="l" rtl="0" lvl="0" marR="0" indent="-533400" marL="533400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imes New Roman"/>
              <a:buAutoNum type="arabicPeriod"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Lowest are the “additive” operators, ∪, ∩, and —.</a:t>
            </a:r>
          </a:p>
          <a:p>
            <a:pPr algn="l" rtl="0" lvl="0" marR="0" indent="-533400" marL="533400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But there is no universal agreement, so we always put parentheses </a:t>
            </a:r>
            <a:r>
              <a:rPr strike="noStrike" u="none" b="0" cap="none" baseline="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around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the argument of a unary operator, and it is a good idea to group all binary operators with parentheses </a:t>
            </a:r>
            <a:r>
              <a:rPr strike="noStrike" u="none" b="0" cap="none" baseline="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enclosing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their arguments.</a:t>
            </a:r>
          </a:p>
          <a:p>
            <a:pPr algn="l" rtl="0" lvl="0" marR="0" indent="-533400" marL="533400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3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Example</a:t>
            </a:r>
          </a:p>
          <a:p>
            <a:pPr algn="l" rtl="0" lvl="0" marR="0" indent="-533400" marL="533400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Group </a:t>
            </a:r>
            <a:r>
              <a:rPr strike="noStrike" u="none" b="0" cap="none" baseline="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∪ σ</a:t>
            </a:r>
            <a:r>
              <a:rPr strike="noStrike" u="none" b="0" cap="none" baseline="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strike="noStrike" u="none" b="0" cap="none" baseline="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as </a:t>
            </a:r>
            <a:r>
              <a:rPr strike="noStrike" u="none" b="0" cap="none" baseline="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∪ (σ(</a:t>
            </a:r>
            <a:r>
              <a:rPr strike="noStrike" u="none" b="0" cap="none" baseline="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     </a:t>
            </a:r>
            <a:r>
              <a:rPr strike="noStrike" u="none" b="0" cap="none" baseline="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).</a:t>
            </a:r>
          </a:p>
        </p:txBody>
      </p:sp>
      <p:sp>
        <p:nvSpPr>
          <p:cNvPr id="498" name="Shape 498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Operator Precedence</a:t>
            </a:r>
          </a:p>
        </p:txBody>
      </p:sp>
      <p:pic>
        <p:nvPicPr>
          <p:cNvPr id="499" name="Shape 499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5943600" x="2057400"/>
            <a:ext cy="228600" cx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5943600" x="4572000"/>
            <a:ext cy="228600" cx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514600" x="7772400"/>
            <a:ext cy="228600" cx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Shape 502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667000" x="7086600"/>
            <a:ext cy="228600" cx="3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" name="Shape 5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8" name="Shape 508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511" name="Shape 511"/>
          <p:cNvSpPr txBox="1"/>
          <p:nvPr>
            <p:ph type="title"/>
          </p:nvPr>
        </p:nvSpPr>
        <p:spPr>
          <a:xfrm>
            <a:off y="477837" x="152400"/>
            <a:ext cy="884236" cx="8423274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Each Expression Needs a Schema</a:t>
            </a:r>
          </a:p>
        </p:txBody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y="1676400" x="152400"/>
            <a:ext cy="5029199" cx="8991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If ∪, ∩, — are applied,  the attributes of both relations have to be the same</a:t>
            </a:r>
          </a:p>
          <a:p>
            <a:pPr algn="l" rtl="0" lvl="0" marR="0" indent="-469900" marL="46990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Projection: use the attributes listed in the projection.</a:t>
            </a:r>
          </a:p>
          <a:p>
            <a:pPr algn="l" rtl="0" lvl="0" marR="0" indent="-469900" marL="46990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Selection: no change in the list of attributes.</a:t>
            </a:r>
          </a:p>
          <a:p>
            <a:pPr algn="l" rtl="0" lvl="0" marR="0" indent="-469900" marL="46990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Product </a:t>
            </a:r>
            <a:r>
              <a:rPr strike="noStrike" u="none" b="0" cap="none" baseline="0" sz="24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× </a:t>
            </a:r>
            <a:r>
              <a:rPr strike="noStrike" u="none" b="0" cap="none" baseline="0" sz="24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use attributes of </a:t>
            </a:r>
            <a:r>
              <a:rPr strike="noStrike" u="none" b="0" cap="none" baseline="0" sz="24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</a:t>
            </a:r>
            <a:r>
              <a:rPr strike="noStrike" u="none" b="0" cap="none" baseline="0" sz="24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</a:p>
          <a:p>
            <a:pPr algn="l" rtl="0" lvl="1" marR="0" indent="-438150" marL="90805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But if they share an attribute </a:t>
            </a:r>
            <a:r>
              <a:rPr strike="noStrike" u="none" b="0" cap="none" baseline="0" sz="24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prefix it with the relation name, as </a:t>
            </a:r>
            <a:r>
              <a:rPr strike="noStrike" u="none" b="0" cap="none" baseline="0" sz="24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R.A</a:t>
            </a: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strike="noStrike" u="none" b="0" cap="none" baseline="0" sz="24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S.A</a:t>
            </a: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</a:p>
          <a:p>
            <a:pPr algn="l" rtl="0" lvl="0" marR="0" indent="-469900" marL="46990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Theta-join: same as product.</a:t>
            </a:r>
          </a:p>
          <a:p>
            <a:pPr algn="l" rtl="0" lvl="0" marR="0" indent="-469900" marL="46990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Natural join: use attributes from each relation; common attributes are merged anyway.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5" name="Shape 125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000" lang="en-US" i="1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Relational Algebra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y="1905000" x="228600"/>
            <a:ext cy="4038599" cx="86868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Five fundamental operations perform  most of the data retrieval operations: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Selection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Projection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Cartesian product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Union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Set difference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These perform most of the data retrieval operations needed.</a:t>
            </a:r>
          </a:p>
          <a:p>
            <a:pPr algn="l" rtl="0" lvl="0" marR="0" indent="-304800" marL="46990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5" name="Shape 135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138" name="Shape 138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000" lang="en-US" i="1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Relational Algebra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y="1600200" x="228600"/>
            <a:ext cy="4724400" cx="89154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rich enough language to express enough useful things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9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σ</a:t>
            </a:r>
            <a:r>
              <a:rPr strike="noStrike" u="none" b="0" cap="none" baseline="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SELECT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  PROJECT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 CARTESIAN PRODUCT                                    FUNDAMENTAL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 UNION                                  BINARY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SET-DIFFERENCE      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9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∩</a:t>
            </a:r>
            <a:r>
              <a:rPr strike="noStrike" u="none" b="0" cap="none" baseline="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SET-INTERSECTION                                        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-25000" sz="19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θ</a:t>
            </a:r>
            <a:r>
              <a:rPr strike="noStrike" u="none" b="0" cap="none" baseline="-2500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trike="noStrike" u="none" b="0" cap="none" baseline="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THETA-JOIN                                                       CAN BE DEFINED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NATURAL JOIN                                                  IN TERMS OF	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÷ DIVISION or QUOTIENT                                    FUNDAMENTAL OPERATIONS</a:t>
            </a:r>
          </a:p>
        </p:txBody>
      </p:sp>
      <p:sp>
        <p:nvSpPr>
          <p:cNvPr id="140" name="Shape 140"/>
          <p:cNvSpPr/>
          <p:nvPr/>
        </p:nvSpPr>
        <p:spPr>
          <a:xfrm>
            <a:off y="2438400" x="2133600"/>
            <a:ext cy="838199" cx="228600"/>
          </a:xfrm>
          <a:prstGeom prst="rightBrace">
            <a:avLst>
              <a:gd fmla="val 8333" name="adj1"/>
              <a:gd fmla="val 50000" name="adj2"/>
            </a:avLst>
          </a:prstGeom>
          <a:noFill/>
          <a:ln w="9525" cap="flat">
            <a:solidFill>
              <a:schemeClr val="dk1"/>
            </a:solidFill>
            <a:prstDash val="solid"/>
            <a:miter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noStrike" u="none" b="0" cap="none" baseline="0" sz="18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y="3429000" x="3276600"/>
            <a:ext cy="990599" cx="228600"/>
          </a:xfrm>
          <a:prstGeom prst="rightBrace">
            <a:avLst>
              <a:gd fmla="val 8333" name="adj1"/>
              <a:gd fmla="val 50000" name="adj2"/>
            </a:avLst>
          </a:prstGeom>
          <a:noFill/>
          <a:ln w="9525" cap="flat">
            <a:solidFill>
              <a:schemeClr val="dk1"/>
            </a:solidFill>
            <a:prstDash val="solid"/>
            <a:miter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noStrike" u="none" b="0" cap="none" baseline="0" sz="18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y="3276600" x="304800"/>
            <a:ext cy="0" cx="3902075"/>
          </a:xfrm>
          <a:prstGeom prst="straightConnector1">
            <a:avLst/>
          </a:prstGeom>
          <a:noFill/>
          <a:ln w="12700" cap="flat">
            <a:solidFill>
              <a:schemeClr val="dk1"/>
            </a:solidFill>
            <a:prstDash val="solid"/>
            <a:miter/>
            <a:headEnd w="med" len="med" type="none"/>
            <a:tailEnd w="med" len="med" type="none"/>
          </a:ln>
        </p:spPr>
      </p:cxnSp>
      <p:cxnSp>
        <p:nvCxnSpPr>
          <p:cNvPr id="143" name="Shape 143"/>
          <p:cNvCxnSpPr/>
          <p:nvPr/>
        </p:nvCxnSpPr>
        <p:spPr>
          <a:xfrm>
            <a:off y="4572000" x="457200"/>
            <a:ext cy="0" cx="6727824"/>
          </a:xfrm>
          <a:prstGeom prst="straightConnector1">
            <a:avLst/>
          </a:prstGeom>
          <a:noFill/>
          <a:ln w="12700" cap="flat">
            <a:solidFill>
              <a:schemeClr val="dk1"/>
            </a:solidFill>
            <a:prstDash val="solid"/>
            <a:miter/>
            <a:headEnd w="med" len="med" type="none"/>
            <a:tailEnd w="med" len="med" type="none"/>
          </a:ln>
        </p:spPr>
      </p:cxnSp>
      <p:sp>
        <p:nvSpPr>
          <p:cNvPr id="144" name="Shape 144"/>
          <p:cNvSpPr txBox="1"/>
          <p:nvPr/>
        </p:nvSpPr>
        <p:spPr>
          <a:xfrm>
            <a:off y="2667000" x="2743200"/>
            <a:ext cy="342899" cx="939799"/>
          </a:xfrm>
          <a:prstGeom prst="rect">
            <a:avLst/>
          </a:prstGeom>
          <a:noFill/>
          <a:ln>
            <a:noFill/>
          </a:ln>
        </p:spPr>
        <p:txBody>
          <a:bodyPr bIns="46025" rIns="92075" lIns="92075" tIns="46025" anchor="t" anchorCtr="0">
            <a:noAutofit/>
          </a:bodyPr>
          <a:lstStyle/>
          <a:p>
            <a:pPr algn="l" rtl="0" lvl="0" marR="0" indent="0" mar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strike="noStrike" u="none" b="0" cap="none" baseline="0" sz="17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UNARY</a:t>
            </a:r>
          </a:p>
        </p:txBody>
      </p:sp>
      <p:sp>
        <p:nvSpPr>
          <p:cNvPr id="145" name="Shape 145"/>
          <p:cNvSpPr/>
          <p:nvPr/>
        </p:nvSpPr>
        <p:spPr>
          <a:xfrm>
            <a:off y="2514600" x="5029200"/>
            <a:ext cy="1904999" cx="304799"/>
          </a:xfrm>
          <a:prstGeom prst="rightBrace">
            <a:avLst>
              <a:gd fmla="val 8333" name="adj1"/>
              <a:gd fmla="val 50000" name="adj2"/>
            </a:avLst>
          </a:prstGeom>
          <a:noFill/>
          <a:ln w="9525" cap="flat">
            <a:solidFill>
              <a:schemeClr val="dk1"/>
            </a:solidFill>
            <a:prstDash val="solid"/>
            <a:miter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noStrike" u="none" b="0" cap="none" baseline="0" sz="18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y="4648200" x="5029200"/>
            <a:ext cy="1600199" cx="304799"/>
          </a:xfrm>
          <a:prstGeom prst="rightBrace">
            <a:avLst>
              <a:gd fmla="val 8333" name="adj1"/>
              <a:gd fmla="val 50000" name="adj2"/>
            </a:avLst>
          </a:prstGeom>
          <a:noFill/>
          <a:ln w="9525" cap="flat">
            <a:solidFill>
              <a:schemeClr val="dk1"/>
            </a:solidFill>
            <a:prstDash val="solid"/>
            <a:miter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noStrike" u="none" b="0" cap="none" baseline="0" sz="18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4800600" x="228600"/>
            <a:ext cy="133349" cx="24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5257800" x="228600"/>
            <a:ext cy="133349" cx="24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4" name="Shape 154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y="304800" x="0"/>
            <a:ext cy="533399" cx="8575675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1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Relational Algebra Operations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762000" x="990600"/>
            <a:ext cy="5507037" cx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4" name="Shape 164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167" name="Shape 167"/>
          <p:cNvSpPr txBox="1"/>
          <p:nvPr>
            <p:ph type="title"/>
          </p:nvPr>
        </p:nvSpPr>
        <p:spPr>
          <a:xfrm>
            <a:off y="304800" x="0"/>
            <a:ext cy="533399" cx="8575675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1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Relational Algebra Operations</a:t>
            </a: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t="0" b="2739" r="0" l="0"/>
          <a:stretch/>
        </p:blipFill>
        <p:spPr>
          <a:xfrm>
            <a:off y="762000" x="1219200"/>
            <a:ext cy="5410200" cx="69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4" name="Shape 174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177" name="Shape 177"/>
          <p:cNvSpPr txBox="1"/>
          <p:nvPr>
            <p:ph type="title"/>
          </p:nvPr>
        </p:nvSpPr>
        <p:spPr>
          <a:xfrm>
            <a:off y="652462" x="574675"/>
            <a:ext cy="774700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Selection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y="1752600" x="609600"/>
            <a:ext cy="1422400" cx="7515224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σ</a:t>
            </a:r>
            <a:r>
              <a:rPr strike="noStrike" u="none" b="0" cap="none" baseline="-25000" sz="26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predicate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(R) – the selection operation works on a single relation R and defines a relation that contains only those tuples of R that satisfies the specified condition (predicate)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y="4343400" x="1828800"/>
            <a:ext cy="366711" cx="6096000"/>
          </a:xfrm>
          <a:prstGeom prst="rect">
            <a:avLst/>
          </a:prstGeom>
          <a:noFill/>
          <a:ln>
            <a:noFill/>
          </a:ln>
        </p:spPr>
        <p:txBody>
          <a:bodyPr bIns="46025" rIns="92075" lIns="92075" tIns="46025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noStrike" u="none" b="0" cap="none" baseline="0" sz="18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t="4873" b="61015" r="78260" l="0"/>
          <a:stretch/>
        </p:blipFill>
        <p:spPr>
          <a:xfrm>
            <a:off y="3429000" x="3657600"/>
            <a:ext cy="2743199" cx="195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6" name="Shape 186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189" name="Shape 189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0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Selection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y="1676400" x="533400"/>
            <a:ext cy="2103436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σ</a:t>
            </a:r>
            <a:r>
              <a:rPr strike="noStrike" u="none" b="0" cap="none" baseline="-2500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salary &gt;10000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(Staff)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input relation is Staff and 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predicate is salary &gt;10000</a:t>
            </a:r>
          </a:p>
          <a:p>
            <a:pPr algn="l" rtl="0" lvl="0" marR="0" indent="-349250" marL="46990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19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More complex predicates  can be generated using the logical operators ∼ (NOT) ∧(AND) ∨ (OR)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19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349250" marL="469900">
              <a:spcBef>
                <a:spcPts val="38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19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4724400" x="990600"/>
            <a:ext cy="1904999" cx="731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y="4343400" x="457200"/>
            <a:ext cy="457200" cx="6480174"/>
          </a:xfrm>
          <a:prstGeom prst="rect">
            <a:avLst/>
          </a:prstGeom>
          <a:noFill/>
          <a:ln>
            <a:noFill/>
          </a:ln>
        </p:spPr>
        <p:txBody>
          <a:bodyPr bIns="46025" rIns="92075" lIns="92075" tIns="46025" anchor="t" anchorCtr="0">
            <a:noAutofit/>
          </a:bodyPr>
          <a:lstStyle/>
          <a:p>
            <a:pPr algn="l" rtl="0" lvl="0" marR="0" indent="-285750" marL="7429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strike="noStrike" u="none" b="0" cap="none" baseline="0" sz="2400" lang="en-US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Selecting salary &gt; 10000 from Staff relation</a:t>
            </a: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t="40046" b="47337" r="38688" l="16720"/>
          <a:stretch/>
        </p:blipFill>
        <p:spPr>
          <a:xfrm>
            <a:off y="0" x="4343400"/>
            <a:ext cy="2133599" cx="464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1_Profile">
  <a:themeElements>
    <a:clrScheme name="Profile 12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9966FF"/>
      </a:accent2>
      <a:accent3>
        <a:srgbClr val="FFFFFF"/>
      </a:accent3>
      <a:accent4>
        <a:srgbClr val="000000"/>
      </a:accent4>
      <a:accent5>
        <a:srgbClr val="CED5DD"/>
      </a:accent5>
      <a:accent6>
        <a:srgbClr val="8A5CE7"/>
      </a:accent6>
      <a:hlink>
        <a:srgbClr val="336699"/>
      </a:hlink>
      <a:folHlink>
        <a:srgbClr val="003366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4.xml><?xml version="1.0" encoding="utf-8"?>
<a:theme xmlns:a="http://schemas.openxmlformats.org/drawingml/2006/main" xmlns:r="http://schemas.openxmlformats.org/officeDocument/2006/relationships" name="Profile">
  <a:themeElements>
    <a:clrScheme name="Profile 12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9966FF"/>
      </a:accent2>
      <a:accent3>
        <a:srgbClr val="FFFFFF"/>
      </a:accent3>
      <a:accent4>
        <a:srgbClr val="000000"/>
      </a:accent4>
      <a:accent5>
        <a:srgbClr val="CED5DD"/>
      </a:accent5>
      <a:accent6>
        <a:srgbClr val="8A5CE7"/>
      </a:accent6>
      <a:hlink>
        <a:srgbClr val="336699"/>
      </a:hlink>
      <a:folHlink>
        <a:srgbClr val="003366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